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43"/>
  </p:notesMasterIdLst>
  <p:sldIdLst>
    <p:sldId id="439" r:id="rId2"/>
    <p:sldId id="403" r:id="rId3"/>
    <p:sldId id="257" r:id="rId4"/>
    <p:sldId id="360" r:id="rId5"/>
    <p:sldId id="437" r:id="rId6"/>
    <p:sldId id="279" r:id="rId7"/>
    <p:sldId id="281" r:id="rId8"/>
    <p:sldId id="285" r:id="rId9"/>
    <p:sldId id="286" r:id="rId10"/>
    <p:sldId id="434" r:id="rId11"/>
    <p:sldId id="287" r:id="rId12"/>
    <p:sldId id="433" r:id="rId13"/>
    <p:sldId id="293" r:id="rId14"/>
    <p:sldId id="288" r:id="rId15"/>
    <p:sldId id="277" r:id="rId16"/>
    <p:sldId id="258" r:id="rId17"/>
    <p:sldId id="264" r:id="rId18"/>
    <p:sldId id="259" r:id="rId19"/>
    <p:sldId id="260" r:id="rId20"/>
    <p:sldId id="265" r:id="rId21"/>
    <p:sldId id="261" r:id="rId22"/>
    <p:sldId id="262" r:id="rId23"/>
    <p:sldId id="263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90" r:id="rId35"/>
    <p:sldId id="289" r:id="rId36"/>
    <p:sldId id="291" r:id="rId37"/>
    <p:sldId id="292" r:id="rId38"/>
    <p:sldId id="278" r:id="rId39"/>
    <p:sldId id="436" r:id="rId40"/>
    <p:sldId id="383" r:id="rId41"/>
    <p:sldId id="38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08029-739F-4CA9-A772-84FDEA008A6F}" type="doc">
      <dgm:prSet loTypeId="urn:microsoft.com/office/officeart/2005/8/layout/arrow5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71B752-DA05-470D-8707-0C1D78CE43FF}">
      <dgm:prSet phldrT="[Text]"/>
      <dgm:spPr/>
      <dgm:t>
        <a:bodyPr/>
        <a:lstStyle/>
        <a:p>
          <a:r>
            <a:rPr lang="en-US" dirty="0"/>
            <a:t>Supervisor</a:t>
          </a:r>
        </a:p>
      </dgm:t>
    </dgm:pt>
    <dgm:pt modelId="{FCCC6441-4841-4B99-A22B-45A529D63C57}" type="parTrans" cxnId="{D67E6CC0-B107-483E-B3FB-19F3B953AD9A}">
      <dgm:prSet/>
      <dgm:spPr/>
      <dgm:t>
        <a:bodyPr/>
        <a:lstStyle/>
        <a:p>
          <a:endParaRPr lang="en-US"/>
        </a:p>
      </dgm:t>
    </dgm:pt>
    <dgm:pt modelId="{8D8E3E55-FD43-44C6-978A-AFB50615DB35}" type="sibTrans" cxnId="{D67E6CC0-B107-483E-B3FB-19F3B953AD9A}">
      <dgm:prSet/>
      <dgm:spPr/>
      <dgm:t>
        <a:bodyPr/>
        <a:lstStyle/>
        <a:p>
          <a:endParaRPr lang="en-US"/>
        </a:p>
      </dgm:t>
    </dgm:pt>
    <dgm:pt modelId="{B0AF4FD6-9892-44F7-970D-2D02051D1D82}">
      <dgm:prSet phldrT="[Text]"/>
      <dgm:spPr/>
      <dgm:t>
        <a:bodyPr/>
        <a:lstStyle/>
        <a:p>
          <a:r>
            <a:rPr lang="en-US" dirty="0"/>
            <a:t>Employee</a:t>
          </a:r>
        </a:p>
      </dgm:t>
    </dgm:pt>
    <dgm:pt modelId="{F58D4808-4588-44EF-8BBB-0728764D7B3B}" type="parTrans" cxnId="{14556708-13B2-436B-A2C2-6D18DAAB2C9F}">
      <dgm:prSet/>
      <dgm:spPr/>
      <dgm:t>
        <a:bodyPr/>
        <a:lstStyle/>
        <a:p>
          <a:endParaRPr lang="en-US"/>
        </a:p>
      </dgm:t>
    </dgm:pt>
    <dgm:pt modelId="{2A1F08D6-D8C2-4351-8187-E0E72C972A0C}" type="sibTrans" cxnId="{14556708-13B2-436B-A2C2-6D18DAAB2C9F}">
      <dgm:prSet/>
      <dgm:spPr/>
      <dgm:t>
        <a:bodyPr/>
        <a:lstStyle/>
        <a:p>
          <a:endParaRPr lang="en-US"/>
        </a:p>
      </dgm:t>
    </dgm:pt>
    <dgm:pt modelId="{4B0C73DD-33EE-45BC-A868-EED3694625C2}" type="pres">
      <dgm:prSet presAssocID="{6A508029-739F-4CA9-A772-84FDEA008A6F}" presName="diagram" presStyleCnt="0">
        <dgm:presLayoutVars>
          <dgm:dir/>
          <dgm:resizeHandles val="exact"/>
        </dgm:presLayoutVars>
      </dgm:prSet>
      <dgm:spPr/>
    </dgm:pt>
    <dgm:pt modelId="{F4756892-F14A-4C53-B582-3A9D5FF3D697}" type="pres">
      <dgm:prSet presAssocID="{4471B752-DA05-470D-8707-0C1D78CE43FF}" presName="arrow" presStyleLbl="node1" presStyleIdx="0" presStyleCnt="2">
        <dgm:presLayoutVars>
          <dgm:bulletEnabled val="1"/>
        </dgm:presLayoutVars>
      </dgm:prSet>
      <dgm:spPr/>
    </dgm:pt>
    <dgm:pt modelId="{40B2158F-9367-4528-A556-9624ED99C63A}" type="pres">
      <dgm:prSet presAssocID="{B0AF4FD6-9892-44F7-970D-2D02051D1D82}" presName="arrow" presStyleLbl="node1" presStyleIdx="1" presStyleCnt="2">
        <dgm:presLayoutVars>
          <dgm:bulletEnabled val="1"/>
        </dgm:presLayoutVars>
      </dgm:prSet>
      <dgm:spPr/>
    </dgm:pt>
  </dgm:ptLst>
  <dgm:cxnLst>
    <dgm:cxn modelId="{73723B05-BF9A-4371-9D3F-16536DA94679}" type="presOf" srcId="{6A508029-739F-4CA9-A772-84FDEA008A6F}" destId="{4B0C73DD-33EE-45BC-A868-EED3694625C2}" srcOrd="0" destOrd="0" presId="urn:microsoft.com/office/officeart/2005/8/layout/arrow5"/>
    <dgm:cxn modelId="{14556708-13B2-436B-A2C2-6D18DAAB2C9F}" srcId="{6A508029-739F-4CA9-A772-84FDEA008A6F}" destId="{B0AF4FD6-9892-44F7-970D-2D02051D1D82}" srcOrd="1" destOrd="0" parTransId="{F58D4808-4588-44EF-8BBB-0728764D7B3B}" sibTransId="{2A1F08D6-D8C2-4351-8187-E0E72C972A0C}"/>
    <dgm:cxn modelId="{9369912B-D316-4E89-9286-2F3CDFB733BE}" type="presOf" srcId="{B0AF4FD6-9892-44F7-970D-2D02051D1D82}" destId="{40B2158F-9367-4528-A556-9624ED99C63A}" srcOrd="0" destOrd="0" presId="urn:microsoft.com/office/officeart/2005/8/layout/arrow5"/>
    <dgm:cxn modelId="{0E83814E-7EFE-4CD2-9586-61373D053E65}" type="presOf" srcId="{4471B752-DA05-470D-8707-0C1D78CE43FF}" destId="{F4756892-F14A-4C53-B582-3A9D5FF3D697}" srcOrd="0" destOrd="0" presId="urn:microsoft.com/office/officeart/2005/8/layout/arrow5"/>
    <dgm:cxn modelId="{D67E6CC0-B107-483E-B3FB-19F3B953AD9A}" srcId="{6A508029-739F-4CA9-A772-84FDEA008A6F}" destId="{4471B752-DA05-470D-8707-0C1D78CE43FF}" srcOrd="0" destOrd="0" parTransId="{FCCC6441-4841-4B99-A22B-45A529D63C57}" sibTransId="{8D8E3E55-FD43-44C6-978A-AFB50615DB35}"/>
    <dgm:cxn modelId="{84EEA448-62DA-4385-A7F8-47288DEDCDB0}" type="presParOf" srcId="{4B0C73DD-33EE-45BC-A868-EED3694625C2}" destId="{F4756892-F14A-4C53-B582-3A9D5FF3D697}" srcOrd="0" destOrd="0" presId="urn:microsoft.com/office/officeart/2005/8/layout/arrow5"/>
    <dgm:cxn modelId="{692CE3B1-9047-4AA5-A639-92DD6BC7594A}" type="presParOf" srcId="{4B0C73DD-33EE-45BC-A868-EED3694625C2}" destId="{40B2158F-9367-4528-A556-9624ED99C63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E49C44-9E7D-4923-9484-5A25C374C62E}" type="doc">
      <dgm:prSet loTypeId="urn:microsoft.com/office/officeart/2005/8/layout/balance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491BA-B851-463D-835B-19E66EB38D31}">
      <dgm:prSet phldrT="[Text]"/>
      <dgm:spPr/>
      <dgm:t>
        <a:bodyPr/>
        <a:lstStyle/>
        <a:p>
          <a:r>
            <a:rPr lang="en-US" dirty="0"/>
            <a:t>Needs Improvement</a:t>
          </a:r>
        </a:p>
      </dgm:t>
    </dgm:pt>
    <dgm:pt modelId="{A6778183-3BD4-46C2-9FDF-B802B702629B}" type="parTrans" cxnId="{8111B119-9EE8-45CE-9FE1-5A19304F3468}">
      <dgm:prSet/>
      <dgm:spPr/>
      <dgm:t>
        <a:bodyPr/>
        <a:lstStyle/>
        <a:p>
          <a:endParaRPr lang="en-US"/>
        </a:p>
      </dgm:t>
    </dgm:pt>
    <dgm:pt modelId="{3F755EAC-8ACC-4A39-A94D-54E38E5BA34E}" type="sibTrans" cxnId="{8111B119-9EE8-45CE-9FE1-5A19304F3468}">
      <dgm:prSet/>
      <dgm:spPr/>
      <dgm:t>
        <a:bodyPr/>
        <a:lstStyle/>
        <a:p>
          <a:endParaRPr lang="en-US"/>
        </a:p>
      </dgm:t>
    </dgm:pt>
    <dgm:pt modelId="{21D351C8-8D7A-4C44-B845-40A782112AF3}">
      <dgm:prSet phldrT="[Text]"/>
      <dgm:spPr/>
      <dgm:t>
        <a:bodyPr/>
        <a:lstStyle/>
        <a:p>
          <a:r>
            <a:rPr lang="en-US" dirty="0"/>
            <a:t>Exceeds Expectations</a:t>
          </a:r>
        </a:p>
      </dgm:t>
    </dgm:pt>
    <dgm:pt modelId="{E4423DFA-A878-4EDD-A1F8-018ABB079A4F}" type="parTrans" cxnId="{8A1011B9-21BD-49CC-A0AB-E94C46930F98}">
      <dgm:prSet/>
      <dgm:spPr/>
      <dgm:t>
        <a:bodyPr/>
        <a:lstStyle/>
        <a:p>
          <a:endParaRPr lang="en-US"/>
        </a:p>
      </dgm:t>
    </dgm:pt>
    <dgm:pt modelId="{0CFEBCB5-46E6-47CF-9A94-700749B7FB96}" type="sibTrans" cxnId="{8A1011B9-21BD-49CC-A0AB-E94C46930F98}">
      <dgm:prSet/>
      <dgm:spPr/>
      <dgm:t>
        <a:bodyPr/>
        <a:lstStyle/>
        <a:p>
          <a:endParaRPr lang="en-US"/>
        </a:p>
      </dgm:t>
    </dgm:pt>
    <dgm:pt modelId="{4C7885D8-8414-4A81-88E3-88CFE9960BBE}">
      <dgm:prSet phldrT="[Text]"/>
      <dgm:spPr/>
      <dgm:t>
        <a:bodyPr/>
        <a:lstStyle/>
        <a:p>
          <a:r>
            <a:rPr lang="en-US" dirty="0"/>
            <a:t>Meets Expectations</a:t>
          </a:r>
        </a:p>
      </dgm:t>
    </dgm:pt>
    <dgm:pt modelId="{6BCBF948-BE3E-472A-8982-1CD0CCC3FEC5}" type="parTrans" cxnId="{90176125-7F7E-48D8-B862-64CB1821BDFE}">
      <dgm:prSet/>
      <dgm:spPr/>
      <dgm:t>
        <a:bodyPr/>
        <a:lstStyle/>
        <a:p>
          <a:endParaRPr lang="en-US"/>
        </a:p>
      </dgm:t>
    </dgm:pt>
    <dgm:pt modelId="{777AF02C-FB03-4C2A-BE90-E80115ADCF05}" type="sibTrans" cxnId="{90176125-7F7E-48D8-B862-64CB1821BDFE}">
      <dgm:prSet/>
      <dgm:spPr/>
      <dgm:t>
        <a:bodyPr/>
        <a:lstStyle/>
        <a:p>
          <a:endParaRPr lang="en-US"/>
        </a:p>
      </dgm:t>
    </dgm:pt>
    <dgm:pt modelId="{8F4934CA-1EBE-408A-9832-E027633BA855}">
      <dgm:prSet phldrT="[Text]"/>
      <dgm:spPr/>
      <dgm:t>
        <a:bodyPr/>
        <a:lstStyle/>
        <a:p>
          <a:r>
            <a:rPr lang="en-US" dirty="0"/>
            <a:t>Exceeds Expectations</a:t>
          </a:r>
        </a:p>
      </dgm:t>
    </dgm:pt>
    <dgm:pt modelId="{49D8348D-EA81-4615-B865-281CD66FCEC5}" type="parTrans" cxnId="{45EBC0F7-8E7E-40E2-A37A-36BE17D592F8}">
      <dgm:prSet/>
      <dgm:spPr/>
      <dgm:t>
        <a:bodyPr/>
        <a:lstStyle/>
        <a:p>
          <a:endParaRPr lang="en-US"/>
        </a:p>
      </dgm:t>
    </dgm:pt>
    <dgm:pt modelId="{532A1631-AED6-4A68-A504-66279D6B1BF1}" type="sibTrans" cxnId="{45EBC0F7-8E7E-40E2-A37A-36BE17D592F8}">
      <dgm:prSet/>
      <dgm:spPr/>
      <dgm:t>
        <a:bodyPr/>
        <a:lstStyle/>
        <a:p>
          <a:endParaRPr lang="en-US"/>
        </a:p>
      </dgm:t>
    </dgm:pt>
    <dgm:pt modelId="{16286BF9-4499-474F-B07B-001926937453}">
      <dgm:prSet phldrT="[Text]"/>
      <dgm:spPr/>
      <dgm:t>
        <a:bodyPr/>
        <a:lstStyle/>
        <a:p>
          <a:r>
            <a:rPr lang="en-US" dirty="0"/>
            <a:t>Improvement Needed</a:t>
          </a:r>
        </a:p>
      </dgm:t>
    </dgm:pt>
    <dgm:pt modelId="{9B8243C4-C2E0-4E85-AE58-1A951CE7CBBF}" type="parTrans" cxnId="{FD9BFA5B-474F-41BE-9D45-D67ABA59C437}">
      <dgm:prSet/>
      <dgm:spPr/>
      <dgm:t>
        <a:bodyPr/>
        <a:lstStyle/>
        <a:p>
          <a:endParaRPr lang="en-US"/>
        </a:p>
      </dgm:t>
    </dgm:pt>
    <dgm:pt modelId="{BB2ACED6-A07E-4953-8D1B-D8A6569A3EBD}" type="sibTrans" cxnId="{FD9BFA5B-474F-41BE-9D45-D67ABA59C437}">
      <dgm:prSet/>
      <dgm:spPr/>
      <dgm:t>
        <a:bodyPr/>
        <a:lstStyle/>
        <a:p>
          <a:endParaRPr lang="en-US"/>
        </a:p>
      </dgm:t>
    </dgm:pt>
    <dgm:pt modelId="{B6BD7CBA-CB6E-4839-AF41-C88D61653F66}">
      <dgm:prSet phldrT="[Text]"/>
      <dgm:spPr/>
      <dgm:t>
        <a:bodyPr/>
        <a:lstStyle/>
        <a:p>
          <a:r>
            <a:rPr lang="en-US" dirty="0"/>
            <a:t>Exceeds Expectations</a:t>
          </a:r>
        </a:p>
      </dgm:t>
    </dgm:pt>
    <dgm:pt modelId="{3388003C-A4E8-4D9B-A467-8C07BC0798CC}" type="parTrans" cxnId="{6EC0A0D6-0560-432E-A76C-D69111DF11B0}">
      <dgm:prSet/>
      <dgm:spPr/>
      <dgm:t>
        <a:bodyPr/>
        <a:lstStyle/>
        <a:p>
          <a:endParaRPr lang="en-US"/>
        </a:p>
      </dgm:t>
    </dgm:pt>
    <dgm:pt modelId="{144E461B-E4D9-4C4C-9F41-08F74CCB430F}" type="sibTrans" cxnId="{6EC0A0D6-0560-432E-A76C-D69111DF11B0}">
      <dgm:prSet/>
      <dgm:spPr/>
      <dgm:t>
        <a:bodyPr/>
        <a:lstStyle/>
        <a:p>
          <a:endParaRPr lang="en-US"/>
        </a:p>
      </dgm:t>
    </dgm:pt>
    <dgm:pt modelId="{9224BB7C-F564-419A-9FF1-8BF68E4CE81E}">
      <dgm:prSet phldrT="[Text]"/>
      <dgm:spPr/>
      <dgm:t>
        <a:bodyPr/>
        <a:lstStyle/>
        <a:p>
          <a:r>
            <a:rPr lang="en-US" dirty="0"/>
            <a:t>N/A</a:t>
          </a:r>
        </a:p>
      </dgm:t>
    </dgm:pt>
    <dgm:pt modelId="{E40112D0-2097-4513-A904-535C6552FD44}" type="parTrans" cxnId="{A4E32707-B71E-476F-8743-922138173E21}">
      <dgm:prSet/>
      <dgm:spPr/>
      <dgm:t>
        <a:bodyPr/>
        <a:lstStyle/>
        <a:p>
          <a:endParaRPr lang="en-US"/>
        </a:p>
      </dgm:t>
    </dgm:pt>
    <dgm:pt modelId="{5FC034CB-6EE2-4EE3-9B54-1711BBA7DF31}" type="sibTrans" cxnId="{A4E32707-B71E-476F-8743-922138173E21}">
      <dgm:prSet/>
      <dgm:spPr/>
      <dgm:t>
        <a:bodyPr/>
        <a:lstStyle/>
        <a:p>
          <a:endParaRPr lang="en-US"/>
        </a:p>
      </dgm:t>
    </dgm:pt>
    <dgm:pt modelId="{3F949DDC-9D76-4A60-BDBE-27B578B14A3E}" type="pres">
      <dgm:prSet presAssocID="{91E49C44-9E7D-4923-9484-5A25C374C62E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70D55ED-B6EF-46E9-BB45-59928F12E119}" type="pres">
      <dgm:prSet presAssocID="{91E49C44-9E7D-4923-9484-5A25C374C62E}" presName="dummyMaxCanvas" presStyleCnt="0"/>
      <dgm:spPr/>
    </dgm:pt>
    <dgm:pt modelId="{A3602254-07F7-4683-AB14-0E1803B3974F}" type="pres">
      <dgm:prSet presAssocID="{91E49C44-9E7D-4923-9484-5A25C374C62E}" presName="parentComposite" presStyleCnt="0"/>
      <dgm:spPr/>
    </dgm:pt>
    <dgm:pt modelId="{B9D575EC-A7C7-4158-A3A3-83DCA7C05341}" type="pres">
      <dgm:prSet presAssocID="{91E49C44-9E7D-4923-9484-5A25C374C62E}" presName="parent1" presStyleLbl="alignAccFollowNode1" presStyleIdx="0" presStyleCnt="4">
        <dgm:presLayoutVars>
          <dgm:chMax val="4"/>
        </dgm:presLayoutVars>
      </dgm:prSet>
      <dgm:spPr/>
    </dgm:pt>
    <dgm:pt modelId="{73C0F5AB-638F-4815-9BBD-651F3BFB6CE7}" type="pres">
      <dgm:prSet presAssocID="{91E49C44-9E7D-4923-9484-5A25C374C62E}" presName="parent2" presStyleLbl="alignAccFollowNode1" presStyleIdx="1" presStyleCnt="4">
        <dgm:presLayoutVars>
          <dgm:chMax val="4"/>
        </dgm:presLayoutVars>
      </dgm:prSet>
      <dgm:spPr/>
    </dgm:pt>
    <dgm:pt modelId="{46040C42-0E02-4B14-AEC5-38AB63DD3B18}" type="pres">
      <dgm:prSet presAssocID="{91E49C44-9E7D-4923-9484-5A25C374C62E}" presName="childrenComposite" presStyleCnt="0"/>
      <dgm:spPr/>
    </dgm:pt>
    <dgm:pt modelId="{F52E47E1-7F98-4C40-A62C-AF29FAF1ACF1}" type="pres">
      <dgm:prSet presAssocID="{91E49C44-9E7D-4923-9484-5A25C374C62E}" presName="dummyMaxCanvas_ChildArea" presStyleCnt="0"/>
      <dgm:spPr/>
    </dgm:pt>
    <dgm:pt modelId="{B30828A4-DFD0-49BE-9A18-2D0EB4974B05}" type="pres">
      <dgm:prSet presAssocID="{91E49C44-9E7D-4923-9484-5A25C374C62E}" presName="fulcrum" presStyleLbl="alignAccFollowNode1" presStyleIdx="2" presStyleCnt="4"/>
      <dgm:spPr/>
    </dgm:pt>
    <dgm:pt modelId="{DAA9DB2D-2F5A-4367-98D7-121003DA8259}" type="pres">
      <dgm:prSet presAssocID="{91E49C44-9E7D-4923-9484-5A25C374C62E}" presName="balance_23" presStyleLbl="alignAccFollowNode1" presStyleIdx="3" presStyleCnt="4">
        <dgm:presLayoutVars>
          <dgm:bulletEnabled val="1"/>
        </dgm:presLayoutVars>
      </dgm:prSet>
      <dgm:spPr/>
    </dgm:pt>
    <dgm:pt modelId="{C866450A-635C-4270-BDD6-05DB76CED566}" type="pres">
      <dgm:prSet presAssocID="{91E49C44-9E7D-4923-9484-5A25C374C62E}" presName="right_23_1" presStyleLbl="node1" presStyleIdx="0" presStyleCnt="5">
        <dgm:presLayoutVars>
          <dgm:bulletEnabled val="1"/>
        </dgm:presLayoutVars>
      </dgm:prSet>
      <dgm:spPr/>
    </dgm:pt>
    <dgm:pt modelId="{23610934-E244-497F-9ED4-E372C085E314}" type="pres">
      <dgm:prSet presAssocID="{91E49C44-9E7D-4923-9484-5A25C374C62E}" presName="right_23_2" presStyleLbl="node1" presStyleIdx="1" presStyleCnt="5">
        <dgm:presLayoutVars>
          <dgm:bulletEnabled val="1"/>
        </dgm:presLayoutVars>
      </dgm:prSet>
      <dgm:spPr/>
    </dgm:pt>
    <dgm:pt modelId="{8306B53C-4C59-411F-B00E-52D10EE48493}" type="pres">
      <dgm:prSet presAssocID="{91E49C44-9E7D-4923-9484-5A25C374C62E}" presName="right_23_3" presStyleLbl="node1" presStyleIdx="2" presStyleCnt="5">
        <dgm:presLayoutVars>
          <dgm:bulletEnabled val="1"/>
        </dgm:presLayoutVars>
      </dgm:prSet>
      <dgm:spPr/>
    </dgm:pt>
    <dgm:pt modelId="{2247F4BF-04D9-489D-8AC1-9E1B05E82819}" type="pres">
      <dgm:prSet presAssocID="{91E49C44-9E7D-4923-9484-5A25C374C62E}" presName="left_23_1" presStyleLbl="node1" presStyleIdx="3" presStyleCnt="5">
        <dgm:presLayoutVars>
          <dgm:bulletEnabled val="1"/>
        </dgm:presLayoutVars>
      </dgm:prSet>
      <dgm:spPr/>
    </dgm:pt>
    <dgm:pt modelId="{97BB1D2D-1117-4516-B311-2A8C8AE84971}" type="pres">
      <dgm:prSet presAssocID="{91E49C44-9E7D-4923-9484-5A25C374C62E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A8D15C00-25DE-45C1-AEA6-4C9B2D76963F}" type="presOf" srcId="{B6BD7CBA-CB6E-4839-AF41-C88D61653F66}" destId="{23610934-E244-497F-9ED4-E372C085E314}" srcOrd="0" destOrd="0" presId="urn:microsoft.com/office/officeart/2005/8/layout/balance1"/>
    <dgm:cxn modelId="{A4E32707-B71E-476F-8743-922138173E21}" srcId="{8F4934CA-1EBE-408A-9832-E027633BA855}" destId="{9224BB7C-F564-419A-9FF1-8BF68E4CE81E}" srcOrd="2" destOrd="0" parTransId="{E40112D0-2097-4513-A904-535C6552FD44}" sibTransId="{5FC034CB-6EE2-4EE3-9B54-1711BBA7DF31}"/>
    <dgm:cxn modelId="{8111B119-9EE8-45CE-9FE1-5A19304F3468}" srcId="{91E49C44-9E7D-4923-9484-5A25C374C62E}" destId="{497491BA-B851-463D-835B-19E66EB38D31}" srcOrd="0" destOrd="0" parTransId="{A6778183-3BD4-46C2-9FDF-B802B702629B}" sibTransId="{3F755EAC-8ACC-4A39-A94D-54E38E5BA34E}"/>
    <dgm:cxn modelId="{90176125-7F7E-48D8-B862-64CB1821BDFE}" srcId="{497491BA-B851-463D-835B-19E66EB38D31}" destId="{4C7885D8-8414-4A81-88E3-88CFE9960BBE}" srcOrd="1" destOrd="0" parTransId="{6BCBF948-BE3E-472A-8982-1CD0CCC3FEC5}" sibTransId="{777AF02C-FB03-4C2A-BE90-E80115ADCF05}"/>
    <dgm:cxn modelId="{0EB4BA31-A99B-4B3A-AA23-0876F327FC23}" type="presOf" srcId="{21D351C8-8D7A-4C44-B845-40A782112AF3}" destId="{2247F4BF-04D9-489D-8AC1-9E1B05E82819}" srcOrd="0" destOrd="0" presId="urn:microsoft.com/office/officeart/2005/8/layout/balance1"/>
    <dgm:cxn modelId="{FD9BFA5B-474F-41BE-9D45-D67ABA59C437}" srcId="{8F4934CA-1EBE-408A-9832-E027633BA855}" destId="{16286BF9-4499-474F-B07B-001926937453}" srcOrd="0" destOrd="0" parTransId="{9B8243C4-C2E0-4E85-AE58-1A951CE7CBBF}" sibTransId="{BB2ACED6-A07E-4953-8D1B-D8A6569A3EBD}"/>
    <dgm:cxn modelId="{F50C7760-D664-4794-BC37-63DA2D306A11}" type="presOf" srcId="{16286BF9-4499-474F-B07B-001926937453}" destId="{C866450A-635C-4270-BDD6-05DB76CED566}" srcOrd="0" destOrd="0" presId="urn:microsoft.com/office/officeart/2005/8/layout/balance1"/>
    <dgm:cxn modelId="{BFA53D63-6DD6-4312-BB2C-017E7242525F}" type="presOf" srcId="{4C7885D8-8414-4A81-88E3-88CFE9960BBE}" destId="{97BB1D2D-1117-4516-B311-2A8C8AE84971}" srcOrd="0" destOrd="0" presId="urn:microsoft.com/office/officeart/2005/8/layout/balance1"/>
    <dgm:cxn modelId="{D7880A69-A647-477A-AB0C-D3CBB2728A48}" type="presOf" srcId="{91E49C44-9E7D-4923-9484-5A25C374C62E}" destId="{3F949DDC-9D76-4A60-BDBE-27B578B14A3E}" srcOrd="0" destOrd="0" presId="urn:microsoft.com/office/officeart/2005/8/layout/balance1"/>
    <dgm:cxn modelId="{6B04E597-3E86-4AF1-9400-7C47ADF38BBC}" type="presOf" srcId="{497491BA-B851-463D-835B-19E66EB38D31}" destId="{B9D575EC-A7C7-4158-A3A3-83DCA7C05341}" srcOrd="0" destOrd="0" presId="urn:microsoft.com/office/officeart/2005/8/layout/balance1"/>
    <dgm:cxn modelId="{E948669A-38B7-4BDC-9E38-A32B4FB0BE4A}" type="presOf" srcId="{9224BB7C-F564-419A-9FF1-8BF68E4CE81E}" destId="{8306B53C-4C59-411F-B00E-52D10EE48493}" srcOrd="0" destOrd="0" presId="urn:microsoft.com/office/officeart/2005/8/layout/balance1"/>
    <dgm:cxn modelId="{8A1011B9-21BD-49CC-A0AB-E94C46930F98}" srcId="{497491BA-B851-463D-835B-19E66EB38D31}" destId="{21D351C8-8D7A-4C44-B845-40A782112AF3}" srcOrd="0" destOrd="0" parTransId="{E4423DFA-A878-4EDD-A1F8-018ABB079A4F}" sibTransId="{0CFEBCB5-46E6-47CF-9A94-700749B7FB96}"/>
    <dgm:cxn modelId="{4FCDF4BD-590D-4380-A723-2FA9F80B327E}" type="presOf" srcId="{8F4934CA-1EBE-408A-9832-E027633BA855}" destId="{73C0F5AB-638F-4815-9BBD-651F3BFB6CE7}" srcOrd="0" destOrd="0" presId="urn:microsoft.com/office/officeart/2005/8/layout/balance1"/>
    <dgm:cxn modelId="{6EC0A0D6-0560-432E-A76C-D69111DF11B0}" srcId="{8F4934CA-1EBE-408A-9832-E027633BA855}" destId="{B6BD7CBA-CB6E-4839-AF41-C88D61653F66}" srcOrd="1" destOrd="0" parTransId="{3388003C-A4E8-4D9B-A467-8C07BC0798CC}" sibTransId="{144E461B-E4D9-4C4C-9F41-08F74CCB430F}"/>
    <dgm:cxn modelId="{45EBC0F7-8E7E-40E2-A37A-36BE17D592F8}" srcId="{91E49C44-9E7D-4923-9484-5A25C374C62E}" destId="{8F4934CA-1EBE-408A-9832-E027633BA855}" srcOrd="1" destOrd="0" parTransId="{49D8348D-EA81-4615-B865-281CD66FCEC5}" sibTransId="{532A1631-AED6-4A68-A504-66279D6B1BF1}"/>
    <dgm:cxn modelId="{0CC8C6FC-3B89-447F-8590-BFD699761436}" type="presParOf" srcId="{3F949DDC-9D76-4A60-BDBE-27B578B14A3E}" destId="{370D55ED-B6EF-46E9-BB45-59928F12E119}" srcOrd="0" destOrd="0" presId="urn:microsoft.com/office/officeart/2005/8/layout/balance1"/>
    <dgm:cxn modelId="{C0DDC5EA-2A50-4618-8E61-E3F835C7DF7D}" type="presParOf" srcId="{3F949DDC-9D76-4A60-BDBE-27B578B14A3E}" destId="{A3602254-07F7-4683-AB14-0E1803B3974F}" srcOrd="1" destOrd="0" presId="urn:microsoft.com/office/officeart/2005/8/layout/balance1"/>
    <dgm:cxn modelId="{61FB0D1E-8937-47B8-9F97-85EB6FA4DE86}" type="presParOf" srcId="{A3602254-07F7-4683-AB14-0E1803B3974F}" destId="{B9D575EC-A7C7-4158-A3A3-83DCA7C05341}" srcOrd="0" destOrd="0" presId="urn:microsoft.com/office/officeart/2005/8/layout/balance1"/>
    <dgm:cxn modelId="{4835396A-29BB-4DDB-9633-4B0934924512}" type="presParOf" srcId="{A3602254-07F7-4683-AB14-0E1803B3974F}" destId="{73C0F5AB-638F-4815-9BBD-651F3BFB6CE7}" srcOrd="1" destOrd="0" presId="urn:microsoft.com/office/officeart/2005/8/layout/balance1"/>
    <dgm:cxn modelId="{68C4FDFC-827B-4095-A60D-BB04DFB00AF1}" type="presParOf" srcId="{3F949DDC-9D76-4A60-BDBE-27B578B14A3E}" destId="{46040C42-0E02-4B14-AEC5-38AB63DD3B18}" srcOrd="2" destOrd="0" presId="urn:microsoft.com/office/officeart/2005/8/layout/balance1"/>
    <dgm:cxn modelId="{310A9F9A-3CC2-41D3-A8BD-12F163263449}" type="presParOf" srcId="{46040C42-0E02-4B14-AEC5-38AB63DD3B18}" destId="{F52E47E1-7F98-4C40-A62C-AF29FAF1ACF1}" srcOrd="0" destOrd="0" presId="urn:microsoft.com/office/officeart/2005/8/layout/balance1"/>
    <dgm:cxn modelId="{B2B8FB09-6B87-4AAE-B2CF-003860A85FB0}" type="presParOf" srcId="{46040C42-0E02-4B14-AEC5-38AB63DD3B18}" destId="{B30828A4-DFD0-49BE-9A18-2D0EB4974B05}" srcOrd="1" destOrd="0" presId="urn:microsoft.com/office/officeart/2005/8/layout/balance1"/>
    <dgm:cxn modelId="{4A0A3418-F2B6-4131-A3BC-A07EBAC5BBE6}" type="presParOf" srcId="{46040C42-0E02-4B14-AEC5-38AB63DD3B18}" destId="{DAA9DB2D-2F5A-4367-98D7-121003DA8259}" srcOrd="2" destOrd="0" presId="urn:microsoft.com/office/officeart/2005/8/layout/balance1"/>
    <dgm:cxn modelId="{69D77F5C-8AD5-4E28-A9C0-E9B76E302744}" type="presParOf" srcId="{46040C42-0E02-4B14-AEC5-38AB63DD3B18}" destId="{C866450A-635C-4270-BDD6-05DB76CED566}" srcOrd="3" destOrd="0" presId="urn:microsoft.com/office/officeart/2005/8/layout/balance1"/>
    <dgm:cxn modelId="{B477C063-C3E6-44D6-94B0-D510E1979BA1}" type="presParOf" srcId="{46040C42-0E02-4B14-AEC5-38AB63DD3B18}" destId="{23610934-E244-497F-9ED4-E372C085E314}" srcOrd="4" destOrd="0" presId="urn:microsoft.com/office/officeart/2005/8/layout/balance1"/>
    <dgm:cxn modelId="{C2DDB5A3-74BF-4EF4-A1E2-20709D1F2DDD}" type="presParOf" srcId="{46040C42-0E02-4B14-AEC5-38AB63DD3B18}" destId="{8306B53C-4C59-411F-B00E-52D10EE48493}" srcOrd="5" destOrd="0" presId="urn:microsoft.com/office/officeart/2005/8/layout/balance1"/>
    <dgm:cxn modelId="{5D9563AA-E911-45A3-8164-AE38F0BA04D6}" type="presParOf" srcId="{46040C42-0E02-4B14-AEC5-38AB63DD3B18}" destId="{2247F4BF-04D9-489D-8AC1-9E1B05E82819}" srcOrd="6" destOrd="0" presId="urn:microsoft.com/office/officeart/2005/8/layout/balance1"/>
    <dgm:cxn modelId="{1360CB16-331A-446C-8AF6-3DF271C328AC}" type="presParOf" srcId="{46040C42-0E02-4B14-AEC5-38AB63DD3B18}" destId="{97BB1D2D-1117-4516-B311-2A8C8AE8497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68372-1386-4845-9DE9-FF6CC498D89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23A45-A388-404B-9417-69753F22A8DD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Developmental Not Disciplinary </a:t>
          </a:r>
        </a:p>
      </dgm:t>
    </dgm:pt>
    <dgm:pt modelId="{FFFFF4CD-CF27-4310-934B-ABBE8185A2A3}" type="parTrans" cxnId="{2EB88E99-B2EF-4BB7-9E7F-83417C241B80}">
      <dgm:prSet/>
      <dgm:spPr/>
      <dgm:t>
        <a:bodyPr/>
        <a:lstStyle/>
        <a:p>
          <a:endParaRPr lang="en-US"/>
        </a:p>
      </dgm:t>
    </dgm:pt>
    <dgm:pt modelId="{1834D1F3-7253-41ED-A422-552A663A5EE0}" type="sibTrans" cxnId="{2EB88E99-B2EF-4BB7-9E7F-83417C241B80}">
      <dgm:prSet/>
      <dgm:spPr/>
      <dgm:t>
        <a:bodyPr/>
        <a:lstStyle/>
        <a:p>
          <a:endParaRPr lang="en-US"/>
        </a:p>
      </dgm:t>
    </dgm:pt>
    <dgm:pt modelId="{BFA935DE-5D5B-46C5-9041-C424349B4F6F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Not time to discuss disciplinary actions</a:t>
          </a:r>
        </a:p>
      </dgm:t>
    </dgm:pt>
    <dgm:pt modelId="{18DE3A14-ABAF-4078-8230-9014839246B2}" type="parTrans" cxnId="{F14272D8-63F9-44D0-8265-544382A2B2D4}">
      <dgm:prSet/>
      <dgm:spPr/>
      <dgm:t>
        <a:bodyPr/>
        <a:lstStyle/>
        <a:p>
          <a:endParaRPr lang="en-US"/>
        </a:p>
      </dgm:t>
    </dgm:pt>
    <dgm:pt modelId="{01BE32A7-E373-4D39-8F3B-6C71FD930C7C}" type="sibTrans" cxnId="{F14272D8-63F9-44D0-8265-544382A2B2D4}">
      <dgm:prSet/>
      <dgm:spPr/>
      <dgm:t>
        <a:bodyPr/>
        <a:lstStyle/>
        <a:p>
          <a:endParaRPr lang="en-US"/>
        </a:p>
      </dgm:t>
    </dgm:pt>
    <dgm:pt modelId="{47ACE52A-3B81-477C-99FA-01200FF6B1B4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Actions only taken if improvement not made in time frame</a:t>
          </a:r>
        </a:p>
      </dgm:t>
    </dgm:pt>
    <dgm:pt modelId="{F1A7A1D2-C763-4DDF-A0C6-63795F7D56D2}" type="parTrans" cxnId="{4859ED03-D57D-4EEE-A40C-141B07C923CF}">
      <dgm:prSet/>
      <dgm:spPr/>
      <dgm:t>
        <a:bodyPr/>
        <a:lstStyle/>
        <a:p>
          <a:endParaRPr lang="en-US"/>
        </a:p>
      </dgm:t>
    </dgm:pt>
    <dgm:pt modelId="{90AA9147-EB37-490D-A6B1-2C9D85677774}" type="sibTrans" cxnId="{4859ED03-D57D-4EEE-A40C-141B07C923CF}">
      <dgm:prSet/>
      <dgm:spPr/>
      <dgm:t>
        <a:bodyPr/>
        <a:lstStyle/>
        <a:p>
          <a:endParaRPr lang="en-US"/>
        </a:p>
      </dgm:t>
    </dgm:pt>
    <dgm:pt modelId="{771C7DA6-8229-401A-93E8-D8EFF3067034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Coach, Do Not Reprimand</a:t>
          </a:r>
        </a:p>
      </dgm:t>
    </dgm:pt>
    <dgm:pt modelId="{61FA36E0-F91E-44DD-9D80-7E084AA07758}" type="parTrans" cxnId="{FDA0FA16-3CDE-4886-BB47-59C0C8FA6BF7}">
      <dgm:prSet/>
      <dgm:spPr/>
      <dgm:t>
        <a:bodyPr/>
        <a:lstStyle/>
        <a:p>
          <a:endParaRPr lang="en-US"/>
        </a:p>
      </dgm:t>
    </dgm:pt>
    <dgm:pt modelId="{780E1513-A417-45FB-A9E9-0F60E67948C4}" type="sibTrans" cxnId="{FDA0FA16-3CDE-4886-BB47-59C0C8FA6BF7}">
      <dgm:prSet/>
      <dgm:spPr/>
      <dgm:t>
        <a:bodyPr/>
        <a:lstStyle/>
        <a:p>
          <a:endParaRPr lang="en-US"/>
        </a:p>
      </dgm:t>
    </dgm:pt>
    <dgm:pt modelId="{6ECDFC9E-6F34-458E-BBCA-65B2F4C89E0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Criticism must be presented constructively</a:t>
          </a:r>
        </a:p>
      </dgm:t>
    </dgm:pt>
    <dgm:pt modelId="{78D6703B-D335-41DC-9B63-2188AFB55007}" type="parTrans" cxnId="{0F3110F6-05F6-4A08-9BE3-09742B935CD9}">
      <dgm:prSet/>
      <dgm:spPr/>
      <dgm:t>
        <a:bodyPr/>
        <a:lstStyle/>
        <a:p>
          <a:endParaRPr lang="en-US"/>
        </a:p>
      </dgm:t>
    </dgm:pt>
    <dgm:pt modelId="{ABB82A75-BFE0-4E56-8FFF-9F2CE95B008B}" type="sibTrans" cxnId="{0F3110F6-05F6-4A08-9BE3-09742B935CD9}">
      <dgm:prSet/>
      <dgm:spPr/>
      <dgm:t>
        <a:bodyPr/>
        <a:lstStyle/>
        <a:p>
          <a:endParaRPr lang="en-US"/>
        </a:p>
      </dgm:t>
    </dgm:pt>
    <dgm:pt modelId="{3BD6AB7C-21A8-4948-BB69-BC73D2510978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Criticism should be non-threatening</a:t>
          </a:r>
        </a:p>
      </dgm:t>
    </dgm:pt>
    <dgm:pt modelId="{2C4A5682-2EB6-4256-BD40-68064DCEECB8}" type="parTrans" cxnId="{B7B1F1AF-2B16-4BBD-8298-B0D96D538FC7}">
      <dgm:prSet/>
      <dgm:spPr/>
      <dgm:t>
        <a:bodyPr/>
        <a:lstStyle/>
        <a:p>
          <a:endParaRPr lang="en-US"/>
        </a:p>
      </dgm:t>
    </dgm:pt>
    <dgm:pt modelId="{AD01756A-7566-4227-9CEB-079DE6AA15A2}" type="sibTrans" cxnId="{B7B1F1AF-2B16-4BBD-8298-B0D96D538FC7}">
      <dgm:prSet/>
      <dgm:spPr/>
      <dgm:t>
        <a:bodyPr/>
        <a:lstStyle/>
        <a:p>
          <a:endParaRPr lang="en-US"/>
        </a:p>
      </dgm:t>
    </dgm:pt>
    <dgm:pt modelId="{E8C57A99-033D-4ED5-88D3-9A790959DC5C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Clarify</a:t>
          </a:r>
        </a:p>
      </dgm:t>
    </dgm:pt>
    <dgm:pt modelId="{35BDA625-5F82-4A6E-8789-591DDF00F3BF}" type="parTrans" cxnId="{CC2D8A70-760A-40A3-8809-938179CA3CD5}">
      <dgm:prSet/>
      <dgm:spPr/>
      <dgm:t>
        <a:bodyPr/>
        <a:lstStyle/>
        <a:p>
          <a:endParaRPr lang="en-US"/>
        </a:p>
      </dgm:t>
    </dgm:pt>
    <dgm:pt modelId="{1DA98F76-D2A8-4A48-8AC1-D4D47598F50F}" type="sibTrans" cxnId="{CC2D8A70-760A-40A3-8809-938179CA3CD5}">
      <dgm:prSet/>
      <dgm:spPr/>
      <dgm:t>
        <a:bodyPr/>
        <a:lstStyle/>
        <a:p>
          <a:endParaRPr lang="en-US"/>
        </a:p>
      </dgm:t>
    </dgm:pt>
    <dgm:pt modelId="{F78A343B-4888-401A-A58D-02A156FB731E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Specify immediate remedial expectations</a:t>
          </a:r>
        </a:p>
      </dgm:t>
    </dgm:pt>
    <dgm:pt modelId="{F6FBDA13-6426-45E1-BAEE-D774EFFED6BB}" type="parTrans" cxnId="{8E120093-7B4E-4160-BE2F-796B032868C5}">
      <dgm:prSet/>
      <dgm:spPr/>
      <dgm:t>
        <a:bodyPr/>
        <a:lstStyle/>
        <a:p>
          <a:endParaRPr lang="en-US"/>
        </a:p>
      </dgm:t>
    </dgm:pt>
    <dgm:pt modelId="{D96CB29F-13C1-4EAB-BFD1-3FC9350E1156}" type="sibTrans" cxnId="{8E120093-7B4E-4160-BE2F-796B032868C5}">
      <dgm:prSet/>
      <dgm:spPr/>
      <dgm:t>
        <a:bodyPr/>
        <a:lstStyle/>
        <a:p>
          <a:endParaRPr lang="en-US"/>
        </a:p>
      </dgm:t>
    </dgm:pt>
    <dgm:pt modelId="{7A3ED49A-5F29-4CE2-A977-3667B33553D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Offer encouragement and allow time to assess progress</a:t>
          </a:r>
        </a:p>
      </dgm:t>
    </dgm:pt>
    <dgm:pt modelId="{5527C77C-7AD2-4074-BA0C-A33AAD98E4C6}" type="parTrans" cxnId="{BB69D98B-4FB4-4D76-8388-974FBBA1A10C}">
      <dgm:prSet/>
      <dgm:spPr/>
      <dgm:t>
        <a:bodyPr/>
        <a:lstStyle/>
        <a:p>
          <a:endParaRPr lang="en-US"/>
        </a:p>
      </dgm:t>
    </dgm:pt>
    <dgm:pt modelId="{593B4F55-7854-41CC-BBE3-48AE5DDD7B00}" type="sibTrans" cxnId="{BB69D98B-4FB4-4D76-8388-974FBBA1A10C}">
      <dgm:prSet/>
      <dgm:spPr/>
      <dgm:t>
        <a:bodyPr/>
        <a:lstStyle/>
        <a:p>
          <a:endParaRPr lang="en-US"/>
        </a:p>
      </dgm:t>
    </dgm:pt>
    <dgm:pt modelId="{24156FD6-5732-41B2-A063-EDD3FB7B81F7}" type="pres">
      <dgm:prSet presAssocID="{47868372-1386-4845-9DE9-FF6CC498D899}" presName="linear" presStyleCnt="0">
        <dgm:presLayoutVars>
          <dgm:dir/>
          <dgm:resizeHandles val="exact"/>
        </dgm:presLayoutVars>
      </dgm:prSet>
      <dgm:spPr/>
    </dgm:pt>
    <dgm:pt modelId="{BE658EDA-CB58-497E-A56E-D0BCE79651C0}" type="pres">
      <dgm:prSet presAssocID="{95623A45-A388-404B-9417-69753F22A8DD}" presName="comp" presStyleCnt="0"/>
      <dgm:spPr/>
    </dgm:pt>
    <dgm:pt modelId="{70B03878-79EA-450B-BB29-B6A7B489CB67}" type="pres">
      <dgm:prSet presAssocID="{95623A45-A388-404B-9417-69753F22A8DD}" presName="box" presStyleLbl="node1" presStyleIdx="0" presStyleCnt="3" custLinFactNeighborX="-1084" custLinFactNeighborY="22333"/>
      <dgm:spPr/>
    </dgm:pt>
    <dgm:pt modelId="{E057F70C-55DD-46B8-9ABC-FC1EA075BD71}" type="pres">
      <dgm:prSet presAssocID="{95623A45-A388-404B-9417-69753F22A8D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F0FB18-6168-4EFB-9AB6-1139620D611E}" type="pres">
      <dgm:prSet presAssocID="{95623A45-A388-404B-9417-69753F22A8DD}" presName="text" presStyleLbl="node1" presStyleIdx="0" presStyleCnt="3">
        <dgm:presLayoutVars>
          <dgm:bulletEnabled val="1"/>
        </dgm:presLayoutVars>
      </dgm:prSet>
      <dgm:spPr/>
    </dgm:pt>
    <dgm:pt modelId="{CAA2EA92-5CA5-4040-880D-DC4F2F6E86F0}" type="pres">
      <dgm:prSet presAssocID="{1834D1F3-7253-41ED-A422-552A663A5EE0}" presName="spacer" presStyleCnt="0"/>
      <dgm:spPr/>
    </dgm:pt>
    <dgm:pt modelId="{794F18C7-A6FE-4F18-A73B-B6390046E176}" type="pres">
      <dgm:prSet presAssocID="{771C7DA6-8229-401A-93E8-D8EFF3067034}" presName="comp" presStyleCnt="0"/>
      <dgm:spPr/>
    </dgm:pt>
    <dgm:pt modelId="{B20544E6-92F1-461F-A5D3-ABBC9BB849AE}" type="pres">
      <dgm:prSet presAssocID="{771C7DA6-8229-401A-93E8-D8EFF3067034}" presName="box" presStyleLbl="node1" presStyleIdx="1" presStyleCnt="3"/>
      <dgm:spPr/>
    </dgm:pt>
    <dgm:pt modelId="{8DC425B8-641B-4676-9904-F544B6F1B887}" type="pres">
      <dgm:prSet presAssocID="{771C7DA6-8229-401A-93E8-D8EFF306703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C05380-8941-4BF1-8FFD-0E9E3E8BD53B}" type="pres">
      <dgm:prSet presAssocID="{771C7DA6-8229-401A-93E8-D8EFF3067034}" presName="text" presStyleLbl="node1" presStyleIdx="1" presStyleCnt="3">
        <dgm:presLayoutVars>
          <dgm:bulletEnabled val="1"/>
        </dgm:presLayoutVars>
      </dgm:prSet>
      <dgm:spPr/>
    </dgm:pt>
    <dgm:pt modelId="{49877F17-1BF4-4B76-9AEB-CFD0F8F2369D}" type="pres">
      <dgm:prSet presAssocID="{780E1513-A417-45FB-A9E9-0F60E67948C4}" presName="spacer" presStyleCnt="0"/>
      <dgm:spPr/>
    </dgm:pt>
    <dgm:pt modelId="{8557009F-DA47-4022-AABD-F6189EBD63B4}" type="pres">
      <dgm:prSet presAssocID="{E8C57A99-033D-4ED5-88D3-9A790959DC5C}" presName="comp" presStyleCnt="0"/>
      <dgm:spPr/>
    </dgm:pt>
    <dgm:pt modelId="{4C2BB727-F512-49F6-B7E7-BDAF19B7BA99}" type="pres">
      <dgm:prSet presAssocID="{E8C57A99-033D-4ED5-88D3-9A790959DC5C}" presName="box" presStyleLbl="node1" presStyleIdx="2" presStyleCnt="3" custLinFactNeighborX="2799" custLinFactNeighborY="-44149"/>
      <dgm:spPr/>
    </dgm:pt>
    <dgm:pt modelId="{D2EF245A-EA6D-4537-9EEF-D135CCC706E7}" type="pres">
      <dgm:prSet presAssocID="{E8C57A99-033D-4ED5-88D3-9A790959DC5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55C4F2-8CE8-4728-94ED-2A7D784A48E5}" type="pres">
      <dgm:prSet presAssocID="{E8C57A99-033D-4ED5-88D3-9A790959DC5C}" presName="text" presStyleLbl="node1" presStyleIdx="2" presStyleCnt="3">
        <dgm:presLayoutVars>
          <dgm:bulletEnabled val="1"/>
        </dgm:presLayoutVars>
      </dgm:prSet>
      <dgm:spPr/>
    </dgm:pt>
  </dgm:ptLst>
  <dgm:cxnLst>
    <dgm:cxn modelId="{4859ED03-D57D-4EEE-A40C-141B07C923CF}" srcId="{95623A45-A388-404B-9417-69753F22A8DD}" destId="{47ACE52A-3B81-477C-99FA-01200FF6B1B4}" srcOrd="1" destOrd="0" parTransId="{F1A7A1D2-C763-4DDF-A0C6-63795F7D56D2}" sibTransId="{90AA9147-EB37-490D-A6B1-2C9D85677774}"/>
    <dgm:cxn modelId="{FDA0FA16-3CDE-4886-BB47-59C0C8FA6BF7}" srcId="{47868372-1386-4845-9DE9-FF6CC498D899}" destId="{771C7DA6-8229-401A-93E8-D8EFF3067034}" srcOrd="1" destOrd="0" parTransId="{61FA36E0-F91E-44DD-9D80-7E084AA07758}" sibTransId="{780E1513-A417-45FB-A9E9-0F60E67948C4}"/>
    <dgm:cxn modelId="{0BD6D32F-F5D7-4456-AB67-0DB5F02F0E14}" type="presOf" srcId="{E8C57A99-033D-4ED5-88D3-9A790959DC5C}" destId="{A555C4F2-8CE8-4728-94ED-2A7D784A48E5}" srcOrd="1" destOrd="0" presId="urn:microsoft.com/office/officeart/2005/8/layout/vList4#1"/>
    <dgm:cxn modelId="{7C11F03E-433D-4A0F-9D02-D49D26E47FBF}" type="presOf" srcId="{95623A45-A388-404B-9417-69753F22A8DD}" destId="{0DF0FB18-6168-4EFB-9AB6-1139620D611E}" srcOrd="1" destOrd="0" presId="urn:microsoft.com/office/officeart/2005/8/layout/vList4#1"/>
    <dgm:cxn modelId="{51BAE750-84D1-4FA3-A579-B6C0876747E2}" type="presOf" srcId="{F78A343B-4888-401A-A58D-02A156FB731E}" destId="{4C2BB727-F512-49F6-B7E7-BDAF19B7BA99}" srcOrd="0" destOrd="1" presId="urn:microsoft.com/office/officeart/2005/8/layout/vList4#1"/>
    <dgm:cxn modelId="{D9B27B53-47B4-4AFC-99AD-F3757593F456}" type="presOf" srcId="{95623A45-A388-404B-9417-69753F22A8DD}" destId="{70B03878-79EA-450B-BB29-B6A7B489CB67}" srcOrd="0" destOrd="0" presId="urn:microsoft.com/office/officeart/2005/8/layout/vList4#1"/>
    <dgm:cxn modelId="{E252155A-B0B0-43CD-91D0-C540AA80663A}" type="presOf" srcId="{47ACE52A-3B81-477C-99FA-01200FF6B1B4}" destId="{0DF0FB18-6168-4EFB-9AB6-1139620D611E}" srcOrd="1" destOrd="2" presId="urn:microsoft.com/office/officeart/2005/8/layout/vList4#1"/>
    <dgm:cxn modelId="{2371BF5E-8AC5-49D0-9486-37228F9BE6BD}" type="presOf" srcId="{771C7DA6-8229-401A-93E8-D8EFF3067034}" destId="{B20544E6-92F1-461F-A5D3-ABBC9BB849AE}" srcOrd="0" destOrd="0" presId="urn:microsoft.com/office/officeart/2005/8/layout/vList4#1"/>
    <dgm:cxn modelId="{4C293C5F-BDEB-466E-BB63-64DEDE0C9653}" type="presOf" srcId="{BFA935DE-5D5B-46C5-9041-C424349B4F6F}" destId="{0DF0FB18-6168-4EFB-9AB6-1139620D611E}" srcOrd="1" destOrd="1" presId="urn:microsoft.com/office/officeart/2005/8/layout/vList4#1"/>
    <dgm:cxn modelId="{CC2D8A70-760A-40A3-8809-938179CA3CD5}" srcId="{47868372-1386-4845-9DE9-FF6CC498D899}" destId="{E8C57A99-033D-4ED5-88D3-9A790959DC5C}" srcOrd="2" destOrd="0" parTransId="{35BDA625-5F82-4A6E-8789-591DDF00F3BF}" sibTransId="{1DA98F76-D2A8-4A48-8AC1-D4D47598F50F}"/>
    <dgm:cxn modelId="{909E727C-0BBF-4929-8C5C-D4AA6F958B88}" type="presOf" srcId="{3BD6AB7C-21A8-4948-BB69-BC73D2510978}" destId="{08C05380-8941-4BF1-8FFD-0E9E3E8BD53B}" srcOrd="1" destOrd="2" presId="urn:microsoft.com/office/officeart/2005/8/layout/vList4#1"/>
    <dgm:cxn modelId="{1EE6B387-DBC7-4A69-A874-D1ECB396750E}" type="presOf" srcId="{7A3ED49A-5F29-4CE2-A977-3667B33553D6}" destId="{A555C4F2-8CE8-4728-94ED-2A7D784A48E5}" srcOrd="1" destOrd="2" presId="urn:microsoft.com/office/officeart/2005/8/layout/vList4#1"/>
    <dgm:cxn modelId="{BB69D98B-4FB4-4D76-8388-974FBBA1A10C}" srcId="{E8C57A99-033D-4ED5-88D3-9A790959DC5C}" destId="{7A3ED49A-5F29-4CE2-A977-3667B33553D6}" srcOrd="1" destOrd="0" parTransId="{5527C77C-7AD2-4074-BA0C-A33AAD98E4C6}" sibTransId="{593B4F55-7854-41CC-BBE3-48AE5DDD7B00}"/>
    <dgm:cxn modelId="{F9DA8A90-9514-4481-97D8-58C8CB34D922}" type="presOf" srcId="{6ECDFC9E-6F34-458E-BBCA-65B2F4C89E06}" destId="{B20544E6-92F1-461F-A5D3-ABBC9BB849AE}" srcOrd="0" destOrd="1" presId="urn:microsoft.com/office/officeart/2005/8/layout/vList4#1"/>
    <dgm:cxn modelId="{8E120093-7B4E-4160-BE2F-796B032868C5}" srcId="{E8C57A99-033D-4ED5-88D3-9A790959DC5C}" destId="{F78A343B-4888-401A-A58D-02A156FB731E}" srcOrd="0" destOrd="0" parTransId="{F6FBDA13-6426-45E1-BAEE-D774EFFED6BB}" sibTransId="{D96CB29F-13C1-4EAB-BFD1-3FC9350E1156}"/>
    <dgm:cxn modelId="{2EB88E99-B2EF-4BB7-9E7F-83417C241B80}" srcId="{47868372-1386-4845-9DE9-FF6CC498D899}" destId="{95623A45-A388-404B-9417-69753F22A8DD}" srcOrd="0" destOrd="0" parTransId="{FFFFF4CD-CF27-4310-934B-ABBE8185A2A3}" sibTransId="{1834D1F3-7253-41ED-A422-552A663A5EE0}"/>
    <dgm:cxn modelId="{621600A0-21C6-475D-BC6E-C6A5372D89C6}" type="presOf" srcId="{47868372-1386-4845-9DE9-FF6CC498D899}" destId="{24156FD6-5732-41B2-A063-EDD3FB7B81F7}" srcOrd="0" destOrd="0" presId="urn:microsoft.com/office/officeart/2005/8/layout/vList4#1"/>
    <dgm:cxn modelId="{F001ECA0-05AA-44C2-8384-FA2EC2F61011}" type="presOf" srcId="{BFA935DE-5D5B-46C5-9041-C424349B4F6F}" destId="{70B03878-79EA-450B-BB29-B6A7B489CB67}" srcOrd="0" destOrd="1" presId="urn:microsoft.com/office/officeart/2005/8/layout/vList4#1"/>
    <dgm:cxn modelId="{741CB5A3-299C-4CF0-BC69-E2A74625739F}" type="presOf" srcId="{F78A343B-4888-401A-A58D-02A156FB731E}" destId="{A555C4F2-8CE8-4728-94ED-2A7D784A48E5}" srcOrd="1" destOrd="1" presId="urn:microsoft.com/office/officeart/2005/8/layout/vList4#1"/>
    <dgm:cxn modelId="{B7B1F1AF-2B16-4BBD-8298-B0D96D538FC7}" srcId="{771C7DA6-8229-401A-93E8-D8EFF3067034}" destId="{3BD6AB7C-21A8-4948-BB69-BC73D2510978}" srcOrd="1" destOrd="0" parTransId="{2C4A5682-2EB6-4256-BD40-68064DCEECB8}" sibTransId="{AD01756A-7566-4227-9CEB-079DE6AA15A2}"/>
    <dgm:cxn modelId="{C4200CB0-7992-4D8A-BDC0-322619DAD4B3}" type="presOf" srcId="{7A3ED49A-5F29-4CE2-A977-3667B33553D6}" destId="{4C2BB727-F512-49F6-B7E7-BDAF19B7BA99}" srcOrd="0" destOrd="2" presId="urn:microsoft.com/office/officeart/2005/8/layout/vList4#1"/>
    <dgm:cxn modelId="{D8E360D6-C3AD-421E-B7C5-F43F5EA1747B}" type="presOf" srcId="{47ACE52A-3B81-477C-99FA-01200FF6B1B4}" destId="{70B03878-79EA-450B-BB29-B6A7B489CB67}" srcOrd="0" destOrd="2" presId="urn:microsoft.com/office/officeart/2005/8/layout/vList4#1"/>
    <dgm:cxn modelId="{F14272D8-63F9-44D0-8265-544382A2B2D4}" srcId="{95623A45-A388-404B-9417-69753F22A8DD}" destId="{BFA935DE-5D5B-46C5-9041-C424349B4F6F}" srcOrd="0" destOrd="0" parTransId="{18DE3A14-ABAF-4078-8230-9014839246B2}" sibTransId="{01BE32A7-E373-4D39-8F3B-6C71FD930C7C}"/>
    <dgm:cxn modelId="{3B171FD9-900A-4DB6-84EE-22D7AC939134}" type="presOf" srcId="{6ECDFC9E-6F34-458E-BBCA-65B2F4C89E06}" destId="{08C05380-8941-4BF1-8FFD-0E9E3E8BD53B}" srcOrd="1" destOrd="1" presId="urn:microsoft.com/office/officeart/2005/8/layout/vList4#1"/>
    <dgm:cxn modelId="{5FA689D9-6D22-43E2-A0B1-7726AA7FE21E}" type="presOf" srcId="{771C7DA6-8229-401A-93E8-D8EFF3067034}" destId="{08C05380-8941-4BF1-8FFD-0E9E3E8BD53B}" srcOrd="1" destOrd="0" presId="urn:microsoft.com/office/officeart/2005/8/layout/vList4#1"/>
    <dgm:cxn modelId="{277EE6D9-9ED4-4158-B4FD-6A37B7675BD1}" type="presOf" srcId="{E8C57A99-033D-4ED5-88D3-9A790959DC5C}" destId="{4C2BB727-F512-49F6-B7E7-BDAF19B7BA99}" srcOrd="0" destOrd="0" presId="urn:microsoft.com/office/officeart/2005/8/layout/vList4#1"/>
    <dgm:cxn modelId="{0F3110F6-05F6-4A08-9BE3-09742B935CD9}" srcId="{771C7DA6-8229-401A-93E8-D8EFF3067034}" destId="{6ECDFC9E-6F34-458E-BBCA-65B2F4C89E06}" srcOrd="0" destOrd="0" parTransId="{78D6703B-D335-41DC-9B63-2188AFB55007}" sibTransId="{ABB82A75-BFE0-4E56-8FFF-9F2CE95B008B}"/>
    <dgm:cxn modelId="{5A00FEFF-92EA-4F60-AD3E-57703A68AB5C}" type="presOf" srcId="{3BD6AB7C-21A8-4948-BB69-BC73D2510978}" destId="{B20544E6-92F1-461F-A5D3-ABBC9BB849AE}" srcOrd="0" destOrd="2" presId="urn:microsoft.com/office/officeart/2005/8/layout/vList4#1"/>
    <dgm:cxn modelId="{EB36B31B-8FCD-4DC8-AB78-A3F166A77DD4}" type="presParOf" srcId="{24156FD6-5732-41B2-A063-EDD3FB7B81F7}" destId="{BE658EDA-CB58-497E-A56E-D0BCE79651C0}" srcOrd="0" destOrd="0" presId="urn:microsoft.com/office/officeart/2005/8/layout/vList4#1"/>
    <dgm:cxn modelId="{255CC5EA-904B-4386-B660-C50573D1EC17}" type="presParOf" srcId="{BE658EDA-CB58-497E-A56E-D0BCE79651C0}" destId="{70B03878-79EA-450B-BB29-B6A7B489CB67}" srcOrd="0" destOrd="0" presId="urn:microsoft.com/office/officeart/2005/8/layout/vList4#1"/>
    <dgm:cxn modelId="{00FCC263-EA63-4BF8-AAF3-861EB82FDA3A}" type="presParOf" srcId="{BE658EDA-CB58-497E-A56E-D0BCE79651C0}" destId="{E057F70C-55DD-46B8-9ABC-FC1EA075BD71}" srcOrd="1" destOrd="0" presId="urn:microsoft.com/office/officeart/2005/8/layout/vList4#1"/>
    <dgm:cxn modelId="{BDAE7694-D949-4AFF-8FBD-6347957A365C}" type="presParOf" srcId="{BE658EDA-CB58-497E-A56E-D0BCE79651C0}" destId="{0DF0FB18-6168-4EFB-9AB6-1139620D611E}" srcOrd="2" destOrd="0" presId="urn:microsoft.com/office/officeart/2005/8/layout/vList4#1"/>
    <dgm:cxn modelId="{814F5F0E-5D60-43FD-84C2-A16E881EFDFE}" type="presParOf" srcId="{24156FD6-5732-41B2-A063-EDD3FB7B81F7}" destId="{CAA2EA92-5CA5-4040-880D-DC4F2F6E86F0}" srcOrd="1" destOrd="0" presId="urn:microsoft.com/office/officeart/2005/8/layout/vList4#1"/>
    <dgm:cxn modelId="{0676B27B-4887-4B26-A36E-177DBB5A2062}" type="presParOf" srcId="{24156FD6-5732-41B2-A063-EDD3FB7B81F7}" destId="{794F18C7-A6FE-4F18-A73B-B6390046E176}" srcOrd="2" destOrd="0" presId="urn:microsoft.com/office/officeart/2005/8/layout/vList4#1"/>
    <dgm:cxn modelId="{31ED52DE-748C-48D2-8578-E48B12286F52}" type="presParOf" srcId="{794F18C7-A6FE-4F18-A73B-B6390046E176}" destId="{B20544E6-92F1-461F-A5D3-ABBC9BB849AE}" srcOrd="0" destOrd="0" presId="urn:microsoft.com/office/officeart/2005/8/layout/vList4#1"/>
    <dgm:cxn modelId="{B526308F-7347-4E3C-878C-902D21D41B62}" type="presParOf" srcId="{794F18C7-A6FE-4F18-A73B-B6390046E176}" destId="{8DC425B8-641B-4676-9904-F544B6F1B887}" srcOrd="1" destOrd="0" presId="urn:microsoft.com/office/officeart/2005/8/layout/vList4#1"/>
    <dgm:cxn modelId="{4092ECC5-A944-4F2B-B1D8-B48F003074E4}" type="presParOf" srcId="{794F18C7-A6FE-4F18-A73B-B6390046E176}" destId="{08C05380-8941-4BF1-8FFD-0E9E3E8BD53B}" srcOrd="2" destOrd="0" presId="urn:microsoft.com/office/officeart/2005/8/layout/vList4#1"/>
    <dgm:cxn modelId="{645F65EC-052D-4AF9-B5E6-A7E296639A2B}" type="presParOf" srcId="{24156FD6-5732-41B2-A063-EDD3FB7B81F7}" destId="{49877F17-1BF4-4B76-9AEB-CFD0F8F2369D}" srcOrd="3" destOrd="0" presId="urn:microsoft.com/office/officeart/2005/8/layout/vList4#1"/>
    <dgm:cxn modelId="{30EC76C8-EBCA-4F44-AA26-8E9519237F34}" type="presParOf" srcId="{24156FD6-5732-41B2-A063-EDD3FB7B81F7}" destId="{8557009F-DA47-4022-AABD-F6189EBD63B4}" srcOrd="4" destOrd="0" presId="urn:microsoft.com/office/officeart/2005/8/layout/vList4#1"/>
    <dgm:cxn modelId="{3BAA662D-61B7-4150-B161-ACD828FF105F}" type="presParOf" srcId="{8557009F-DA47-4022-AABD-F6189EBD63B4}" destId="{4C2BB727-F512-49F6-B7E7-BDAF19B7BA99}" srcOrd="0" destOrd="0" presId="urn:microsoft.com/office/officeart/2005/8/layout/vList4#1"/>
    <dgm:cxn modelId="{94E729CF-B582-49EF-A260-D26B5250A081}" type="presParOf" srcId="{8557009F-DA47-4022-AABD-F6189EBD63B4}" destId="{D2EF245A-EA6D-4537-9EEF-D135CCC706E7}" srcOrd="1" destOrd="0" presId="urn:microsoft.com/office/officeart/2005/8/layout/vList4#1"/>
    <dgm:cxn modelId="{33CF4406-0EC0-4DC3-9DF3-354D31C8208A}" type="presParOf" srcId="{8557009F-DA47-4022-AABD-F6189EBD63B4}" destId="{A555C4F2-8CE8-4728-94ED-2A7D784A48E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9F17AC-0273-4817-8A80-1BC4016E17CF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18945-4B61-4A49-B62E-1F551F54E43A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/>
            <a:t>Observe</a:t>
          </a:r>
        </a:p>
      </dgm:t>
    </dgm:pt>
    <dgm:pt modelId="{3BD0274C-17AA-403B-8354-578DD0CC4D80}" type="parTrans" cxnId="{2BB10148-36AE-47F2-89F8-EDB5ED09389B}">
      <dgm:prSet/>
      <dgm:spPr/>
      <dgm:t>
        <a:bodyPr/>
        <a:lstStyle/>
        <a:p>
          <a:endParaRPr lang="en-US" b="1"/>
        </a:p>
      </dgm:t>
    </dgm:pt>
    <dgm:pt modelId="{A6752BB0-D277-42A4-9084-94E83DBDA26E}" type="sibTrans" cxnId="{2BB10148-36AE-47F2-89F8-EDB5ED09389B}">
      <dgm:prSet/>
      <dgm:spPr/>
      <dgm:t>
        <a:bodyPr/>
        <a:lstStyle/>
        <a:p>
          <a:endParaRPr lang="en-US" b="1"/>
        </a:p>
      </dgm:t>
    </dgm:pt>
    <dgm:pt modelId="{E832E51E-64F6-4AFC-8D8E-76C456CE0D92}">
      <dgm:prSet phldrT="[Text]"/>
      <dgm:spPr>
        <a:solidFill>
          <a:schemeClr val="bg2"/>
        </a:solidFill>
      </dgm:spPr>
      <dgm:t>
        <a:bodyPr/>
        <a:lstStyle/>
        <a:p>
          <a:r>
            <a:rPr lang="en-US" b="1"/>
            <a:t>Record</a:t>
          </a:r>
          <a:endParaRPr lang="en-US" b="1" dirty="0"/>
        </a:p>
      </dgm:t>
    </dgm:pt>
    <dgm:pt modelId="{3EA8C222-E8A4-4F59-AE4D-D74361904F76}" type="parTrans" cxnId="{1F987731-7976-4553-ABF4-3FB103AE7913}">
      <dgm:prSet/>
      <dgm:spPr/>
      <dgm:t>
        <a:bodyPr/>
        <a:lstStyle/>
        <a:p>
          <a:endParaRPr lang="en-US" b="1"/>
        </a:p>
      </dgm:t>
    </dgm:pt>
    <dgm:pt modelId="{7326FB27-21E7-4607-9EB4-82B03CFFBD3E}" type="sibTrans" cxnId="{1F987731-7976-4553-ABF4-3FB103AE7913}">
      <dgm:prSet/>
      <dgm:spPr/>
      <dgm:t>
        <a:bodyPr/>
        <a:lstStyle/>
        <a:p>
          <a:endParaRPr lang="en-US" b="1"/>
        </a:p>
      </dgm:t>
    </dgm:pt>
    <dgm:pt modelId="{A54BEADA-774C-4564-8ADB-694BA25DB5C6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/>
            <a:t>Give Feedback</a:t>
          </a:r>
        </a:p>
      </dgm:t>
    </dgm:pt>
    <dgm:pt modelId="{AE8812EA-EB18-439F-B72E-FFF8622BF391}" type="parTrans" cxnId="{FDA9A138-3502-44AA-9139-1A671BE11AF1}">
      <dgm:prSet/>
      <dgm:spPr/>
      <dgm:t>
        <a:bodyPr/>
        <a:lstStyle/>
        <a:p>
          <a:endParaRPr lang="en-US" b="1"/>
        </a:p>
      </dgm:t>
    </dgm:pt>
    <dgm:pt modelId="{D91A3691-41B8-4E7B-A145-C21E2AB6DA16}" type="sibTrans" cxnId="{FDA9A138-3502-44AA-9139-1A671BE11AF1}">
      <dgm:prSet/>
      <dgm:spPr/>
      <dgm:t>
        <a:bodyPr/>
        <a:lstStyle/>
        <a:p>
          <a:endParaRPr lang="en-US" b="1"/>
        </a:p>
      </dgm:t>
    </dgm:pt>
    <dgm:pt modelId="{20FB4B5D-F854-41AA-B44B-94EC3EB7A584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/>
            <a:t>Adjust Goals</a:t>
          </a:r>
        </a:p>
      </dgm:t>
    </dgm:pt>
    <dgm:pt modelId="{87611E6E-B393-4924-82C7-D94F82F547E3}" type="parTrans" cxnId="{03E7061E-D874-49FE-8BF8-D71F8E3802F1}">
      <dgm:prSet/>
      <dgm:spPr/>
      <dgm:t>
        <a:bodyPr/>
        <a:lstStyle/>
        <a:p>
          <a:endParaRPr lang="en-US" b="1"/>
        </a:p>
      </dgm:t>
    </dgm:pt>
    <dgm:pt modelId="{8D81A824-6D33-4969-B3D4-A4FB3CBA97D4}" type="sibTrans" cxnId="{03E7061E-D874-49FE-8BF8-D71F8E3802F1}">
      <dgm:prSet/>
      <dgm:spPr/>
      <dgm:t>
        <a:bodyPr/>
        <a:lstStyle/>
        <a:p>
          <a:endParaRPr lang="en-US" b="1"/>
        </a:p>
      </dgm:t>
    </dgm:pt>
    <dgm:pt modelId="{98CAF676-C871-4BA9-BBE2-6662918378F8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/>
            <a:t>Coach</a:t>
          </a:r>
        </a:p>
        <a:p>
          <a:r>
            <a:rPr lang="en-US" b="1" dirty="0"/>
            <a:t>Motivate</a:t>
          </a:r>
        </a:p>
        <a:p>
          <a:r>
            <a:rPr lang="en-US" b="1" dirty="0"/>
            <a:t>Encourage</a:t>
          </a:r>
        </a:p>
      </dgm:t>
    </dgm:pt>
    <dgm:pt modelId="{706695E2-C5BA-4E64-8C9A-E12EF3D38139}" type="parTrans" cxnId="{CA31C0EE-51C0-4E38-8E7A-9B2E96039FE3}">
      <dgm:prSet/>
      <dgm:spPr/>
      <dgm:t>
        <a:bodyPr/>
        <a:lstStyle/>
        <a:p>
          <a:endParaRPr lang="en-US" b="1"/>
        </a:p>
      </dgm:t>
    </dgm:pt>
    <dgm:pt modelId="{FE8E188A-93ED-4641-9CF3-8743C0611FF5}" type="sibTrans" cxnId="{CA31C0EE-51C0-4E38-8E7A-9B2E96039FE3}">
      <dgm:prSet/>
      <dgm:spPr/>
      <dgm:t>
        <a:bodyPr/>
        <a:lstStyle/>
        <a:p>
          <a:endParaRPr lang="en-US" b="1"/>
        </a:p>
      </dgm:t>
    </dgm:pt>
    <dgm:pt modelId="{C55BBD1E-0B47-4027-B2B3-F5DA0DFDE3BA}" type="pres">
      <dgm:prSet presAssocID="{9E9F17AC-0273-4817-8A80-1BC4016E17CF}" presName="cycle" presStyleCnt="0">
        <dgm:presLayoutVars>
          <dgm:dir/>
          <dgm:resizeHandles val="exact"/>
        </dgm:presLayoutVars>
      </dgm:prSet>
      <dgm:spPr/>
    </dgm:pt>
    <dgm:pt modelId="{C25ADE75-5724-4664-96C6-116249B759CE}" type="pres">
      <dgm:prSet presAssocID="{E9E18945-4B61-4A49-B62E-1F551F54E43A}" presName="node" presStyleLbl="node1" presStyleIdx="0" presStyleCnt="5">
        <dgm:presLayoutVars>
          <dgm:bulletEnabled val="1"/>
        </dgm:presLayoutVars>
      </dgm:prSet>
      <dgm:spPr/>
    </dgm:pt>
    <dgm:pt modelId="{8BEC2220-73E0-4E30-B0C9-55D05028D663}" type="pres">
      <dgm:prSet presAssocID="{A6752BB0-D277-42A4-9084-94E83DBDA26E}" presName="sibTrans" presStyleLbl="sibTrans2D1" presStyleIdx="0" presStyleCnt="5"/>
      <dgm:spPr/>
    </dgm:pt>
    <dgm:pt modelId="{F60D1EF8-D92C-4D46-8AD7-5C8B142C84B6}" type="pres">
      <dgm:prSet presAssocID="{A6752BB0-D277-42A4-9084-94E83DBDA26E}" presName="connectorText" presStyleLbl="sibTrans2D1" presStyleIdx="0" presStyleCnt="5"/>
      <dgm:spPr/>
    </dgm:pt>
    <dgm:pt modelId="{4DAFFD2C-E47C-4480-9F4D-323A899A04C3}" type="pres">
      <dgm:prSet presAssocID="{E832E51E-64F6-4AFC-8D8E-76C456CE0D92}" presName="node" presStyleLbl="node1" presStyleIdx="1" presStyleCnt="5">
        <dgm:presLayoutVars>
          <dgm:bulletEnabled val="1"/>
        </dgm:presLayoutVars>
      </dgm:prSet>
      <dgm:spPr/>
    </dgm:pt>
    <dgm:pt modelId="{E6ABF282-08A4-4D26-84E2-0DF3AEA381AF}" type="pres">
      <dgm:prSet presAssocID="{7326FB27-21E7-4607-9EB4-82B03CFFBD3E}" presName="sibTrans" presStyleLbl="sibTrans2D1" presStyleIdx="1" presStyleCnt="5"/>
      <dgm:spPr/>
    </dgm:pt>
    <dgm:pt modelId="{B75CD8A2-B634-4F7A-9D66-97BE6121B166}" type="pres">
      <dgm:prSet presAssocID="{7326FB27-21E7-4607-9EB4-82B03CFFBD3E}" presName="connectorText" presStyleLbl="sibTrans2D1" presStyleIdx="1" presStyleCnt="5"/>
      <dgm:spPr/>
    </dgm:pt>
    <dgm:pt modelId="{0537306D-BB04-4EBE-B261-DB6D8797594A}" type="pres">
      <dgm:prSet presAssocID="{A54BEADA-774C-4564-8ADB-694BA25DB5C6}" presName="node" presStyleLbl="node1" presStyleIdx="2" presStyleCnt="5">
        <dgm:presLayoutVars>
          <dgm:bulletEnabled val="1"/>
        </dgm:presLayoutVars>
      </dgm:prSet>
      <dgm:spPr/>
    </dgm:pt>
    <dgm:pt modelId="{B241AEEA-F036-485A-BCFE-FAFA5E5057E0}" type="pres">
      <dgm:prSet presAssocID="{D91A3691-41B8-4E7B-A145-C21E2AB6DA16}" presName="sibTrans" presStyleLbl="sibTrans2D1" presStyleIdx="2" presStyleCnt="5"/>
      <dgm:spPr/>
    </dgm:pt>
    <dgm:pt modelId="{BDA16718-EDA3-4746-966A-3DCAAEEE9EED}" type="pres">
      <dgm:prSet presAssocID="{D91A3691-41B8-4E7B-A145-C21E2AB6DA16}" presName="connectorText" presStyleLbl="sibTrans2D1" presStyleIdx="2" presStyleCnt="5"/>
      <dgm:spPr/>
    </dgm:pt>
    <dgm:pt modelId="{145A36F5-D55E-4AEC-A886-50265591C9EE}" type="pres">
      <dgm:prSet presAssocID="{20FB4B5D-F854-41AA-B44B-94EC3EB7A584}" presName="node" presStyleLbl="node1" presStyleIdx="3" presStyleCnt="5">
        <dgm:presLayoutVars>
          <dgm:bulletEnabled val="1"/>
        </dgm:presLayoutVars>
      </dgm:prSet>
      <dgm:spPr/>
    </dgm:pt>
    <dgm:pt modelId="{9CCC9633-9C91-4AF2-B0CB-DFEA7D02DBDC}" type="pres">
      <dgm:prSet presAssocID="{8D81A824-6D33-4969-B3D4-A4FB3CBA97D4}" presName="sibTrans" presStyleLbl="sibTrans2D1" presStyleIdx="3" presStyleCnt="5"/>
      <dgm:spPr/>
    </dgm:pt>
    <dgm:pt modelId="{E1C0397C-39FA-4FA3-9976-A8774ECFE276}" type="pres">
      <dgm:prSet presAssocID="{8D81A824-6D33-4969-B3D4-A4FB3CBA97D4}" presName="connectorText" presStyleLbl="sibTrans2D1" presStyleIdx="3" presStyleCnt="5"/>
      <dgm:spPr/>
    </dgm:pt>
    <dgm:pt modelId="{90BDF6E8-C6E8-4289-9072-C76AC5BB1B98}" type="pres">
      <dgm:prSet presAssocID="{98CAF676-C871-4BA9-BBE2-6662918378F8}" presName="node" presStyleLbl="node1" presStyleIdx="4" presStyleCnt="5">
        <dgm:presLayoutVars>
          <dgm:bulletEnabled val="1"/>
        </dgm:presLayoutVars>
      </dgm:prSet>
      <dgm:spPr/>
    </dgm:pt>
    <dgm:pt modelId="{46562EEB-A162-4C10-80B9-BDF8CED87BA9}" type="pres">
      <dgm:prSet presAssocID="{FE8E188A-93ED-4641-9CF3-8743C0611FF5}" presName="sibTrans" presStyleLbl="sibTrans2D1" presStyleIdx="4" presStyleCnt="5"/>
      <dgm:spPr/>
    </dgm:pt>
    <dgm:pt modelId="{D1B92EB4-89AB-4FB8-ADBE-7DED160BF4D5}" type="pres">
      <dgm:prSet presAssocID="{FE8E188A-93ED-4641-9CF3-8743C0611FF5}" presName="connectorText" presStyleLbl="sibTrans2D1" presStyleIdx="4" presStyleCnt="5"/>
      <dgm:spPr/>
    </dgm:pt>
  </dgm:ptLst>
  <dgm:cxnLst>
    <dgm:cxn modelId="{0C9A661C-5F74-4D8E-ACCD-30662295D286}" type="presOf" srcId="{8D81A824-6D33-4969-B3D4-A4FB3CBA97D4}" destId="{E1C0397C-39FA-4FA3-9976-A8774ECFE276}" srcOrd="1" destOrd="0" presId="urn:microsoft.com/office/officeart/2005/8/layout/cycle2"/>
    <dgm:cxn modelId="{03E7061E-D874-49FE-8BF8-D71F8E3802F1}" srcId="{9E9F17AC-0273-4817-8A80-1BC4016E17CF}" destId="{20FB4B5D-F854-41AA-B44B-94EC3EB7A584}" srcOrd="3" destOrd="0" parTransId="{87611E6E-B393-4924-82C7-D94F82F547E3}" sibTransId="{8D81A824-6D33-4969-B3D4-A4FB3CBA97D4}"/>
    <dgm:cxn modelId="{89BED728-A066-42F6-A988-1A077528A2FF}" type="presOf" srcId="{A6752BB0-D277-42A4-9084-94E83DBDA26E}" destId="{8BEC2220-73E0-4E30-B0C9-55D05028D663}" srcOrd="0" destOrd="0" presId="urn:microsoft.com/office/officeart/2005/8/layout/cycle2"/>
    <dgm:cxn modelId="{29096729-91F3-42B7-B166-875CAA300485}" type="presOf" srcId="{A6752BB0-D277-42A4-9084-94E83DBDA26E}" destId="{F60D1EF8-D92C-4D46-8AD7-5C8B142C84B6}" srcOrd="1" destOrd="0" presId="urn:microsoft.com/office/officeart/2005/8/layout/cycle2"/>
    <dgm:cxn modelId="{F5D0562E-29A5-40BC-B92C-AAA42A874527}" type="presOf" srcId="{20FB4B5D-F854-41AA-B44B-94EC3EB7A584}" destId="{145A36F5-D55E-4AEC-A886-50265591C9EE}" srcOrd="0" destOrd="0" presId="urn:microsoft.com/office/officeart/2005/8/layout/cycle2"/>
    <dgm:cxn modelId="{259D1D2F-C345-4273-BFDD-22DF1C0111FD}" type="presOf" srcId="{7326FB27-21E7-4607-9EB4-82B03CFFBD3E}" destId="{B75CD8A2-B634-4F7A-9D66-97BE6121B166}" srcOrd="1" destOrd="0" presId="urn:microsoft.com/office/officeart/2005/8/layout/cycle2"/>
    <dgm:cxn modelId="{3F531731-17FF-42D9-AE55-A1385A0AA5F0}" type="presOf" srcId="{D91A3691-41B8-4E7B-A145-C21E2AB6DA16}" destId="{B241AEEA-F036-485A-BCFE-FAFA5E5057E0}" srcOrd="0" destOrd="0" presId="urn:microsoft.com/office/officeart/2005/8/layout/cycle2"/>
    <dgm:cxn modelId="{1F987731-7976-4553-ABF4-3FB103AE7913}" srcId="{9E9F17AC-0273-4817-8A80-1BC4016E17CF}" destId="{E832E51E-64F6-4AFC-8D8E-76C456CE0D92}" srcOrd="1" destOrd="0" parTransId="{3EA8C222-E8A4-4F59-AE4D-D74361904F76}" sibTransId="{7326FB27-21E7-4607-9EB4-82B03CFFBD3E}"/>
    <dgm:cxn modelId="{FDA9A138-3502-44AA-9139-1A671BE11AF1}" srcId="{9E9F17AC-0273-4817-8A80-1BC4016E17CF}" destId="{A54BEADA-774C-4564-8ADB-694BA25DB5C6}" srcOrd="2" destOrd="0" parTransId="{AE8812EA-EB18-439F-B72E-FFF8622BF391}" sibTransId="{D91A3691-41B8-4E7B-A145-C21E2AB6DA16}"/>
    <dgm:cxn modelId="{2BB10148-36AE-47F2-89F8-EDB5ED09389B}" srcId="{9E9F17AC-0273-4817-8A80-1BC4016E17CF}" destId="{E9E18945-4B61-4A49-B62E-1F551F54E43A}" srcOrd="0" destOrd="0" parTransId="{3BD0274C-17AA-403B-8354-578DD0CC4D80}" sibTransId="{A6752BB0-D277-42A4-9084-94E83DBDA26E}"/>
    <dgm:cxn modelId="{049F0E72-AAB8-40A5-888B-0D9D21C90866}" type="presOf" srcId="{7326FB27-21E7-4607-9EB4-82B03CFFBD3E}" destId="{E6ABF282-08A4-4D26-84E2-0DF3AEA381AF}" srcOrd="0" destOrd="0" presId="urn:microsoft.com/office/officeart/2005/8/layout/cycle2"/>
    <dgm:cxn modelId="{938CDF72-E906-4841-B116-CA62F63ABCBC}" type="presOf" srcId="{8D81A824-6D33-4969-B3D4-A4FB3CBA97D4}" destId="{9CCC9633-9C91-4AF2-B0CB-DFEA7D02DBDC}" srcOrd="0" destOrd="0" presId="urn:microsoft.com/office/officeart/2005/8/layout/cycle2"/>
    <dgm:cxn modelId="{9181F575-10CF-498E-8D30-7AF3F1FC605D}" type="presOf" srcId="{A54BEADA-774C-4564-8ADB-694BA25DB5C6}" destId="{0537306D-BB04-4EBE-B261-DB6D8797594A}" srcOrd="0" destOrd="0" presId="urn:microsoft.com/office/officeart/2005/8/layout/cycle2"/>
    <dgm:cxn modelId="{6784F279-30E0-45C8-9647-A3F403C32E3B}" type="presOf" srcId="{FE8E188A-93ED-4641-9CF3-8743C0611FF5}" destId="{46562EEB-A162-4C10-80B9-BDF8CED87BA9}" srcOrd="0" destOrd="0" presId="urn:microsoft.com/office/officeart/2005/8/layout/cycle2"/>
    <dgm:cxn modelId="{E9B6EF9C-8B13-4A7A-A7A0-5C5BBD3D72A4}" type="presOf" srcId="{98CAF676-C871-4BA9-BBE2-6662918378F8}" destId="{90BDF6E8-C6E8-4289-9072-C76AC5BB1B98}" srcOrd="0" destOrd="0" presId="urn:microsoft.com/office/officeart/2005/8/layout/cycle2"/>
    <dgm:cxn modelId="{A54A30AC-B63E-4B32-BA1C-BE94AD344D2F}" type="presOf" srcId="{9E9F17AC-0273-4817-8A80-1BC4016E17CF}" destId="{C55BBD1E-0B47-4027-B2B3-F5DA0DFDE3BA}" srcOrd="0" destOrd="0" presId="urn:microsoft.com/office/officeart/2005/8/layout/cycle2"/>
    <dgm:cxn modelId="{0F6F7AB3-53CA-44F1-92A3-A1D4A76015FF}" type="presOf" srcId="{E9E18945-4B61-4A49-B62E-1F551F54E43A}" destId="{C25ADE75-5724-4664-96C6-116249B759CE}" srcOrd="0" destOrd="0" presId="urn:microsoft.com/office/officeart/2005/8/layout/cycle2"/>
    <dgm:cxn modelId="{676357D5-F75B-476A-B89D-CD2796E81AB2}" type="presOf" srcId="{D91A3691-41B8-4E7B-A145-C21E2AB6DA16}" destId="{BDA16718-EDA3-4746-966A-3DCAAEEE9EED}" srcOrd="1" destOrd="0" presId="urn:microsoft.com/office/officeart/2005/8/layout/cycle2"/>
    <dgm:cxn modelId="{821F0FDA-4A04-411A-B3DB-A61194BC735A}" type="presOf" srcId="{E832E51E-64F6-4AFC-8D8E-76C456CE0D92}" destId="{4DAFFD2C-E47C-4480-9F4D-323A899A04C3}" srcOrd="0" destOrd="0" presId="urn:microsoft.com/office/officeart/2005/8/layout/cycle2"/>
    <dgm:cxn modelId="{CA31C0EE-51C0-4E38-8E7A-9B2E96039FE3}" srcId="{9E9F17AC-0273-4817-8A80-1BC4016E17CF}" destId="{98CAF676-C871-4BA9-BBE2-6662918378F8}" srcOrd="4" destOrd="0" parTransId="{706695E2-C5BA-4E64-8C9A-E12EF3D38139}" sibTransId="{FE8E188A-93ED-4641-9CF3-8743C0611FF5}"/>
    <dgm:cxn modelId="{9692A4F7-8BD1-406C-A075-8C3ED477985A}" type="presOf" srcId="{FE8E188A-93ED-4641-9CF3-8743C0611FF5}" destId="{D1B92EB4-89AB-4FB8-ADBE-7DED160BF4D5}" srcOrd="1" destOrd="0" presId="urn:microsoft.com/office/officeart/2005/8/layout/cycle2"/>
    <dgm:cxn modelId="{503C02CA-8BE1-44A4-A722-785224C0426E}" type="presParOf" srcId="{C55BBD1E-0B47-4027-B2B3-F5DA0DFDE3BA}" destId="{C25ADE75-5724-4664-96C6-116249B759CE}" srcOrd="0" destOrd="0" presId="urn:microsoft.com/office/officeart/2005/8/layout/cycle2"/>
    <dgm:cxn modelId="{000ED589-EB4C-4FB0-8208-873E4C362539}" type="presParOf" srcId="{C55BBD1E-0B47-4027-B2B3-F5DA0DFDE3BA}" destId="{8BEC2220-73E0-4E30-B0C9-55D05028D663}" srcOrd="1" destOrd="0" presId="urn:microsoft.com/office/officeart/2005/8/layout/cycle2"/>
    <dgm:cxn modelId="{8FD3D877-C566-430A-B2A1-83CE1C2FFD96}" type="presParOf" srcId="{8BEC2220-73E0-4E30-B0C9-55D05028D663}" destId="{F60D1EF8-D92C-4D46-8AD7-5C8B142C84B6}" srcOrd="0" destOrd="0" presId="urn:microsoft.com/office/officeart/2005/8/layout/cycle2"/>
    <dgm:cxn modelId="{D7A8D08A-6044-4A83-9758-CE9C6954CA95}" type="presParOf" srcId="{C55BBD1E-0B47-4027-B2B3-F5DA0DFDE3BA}" destId="{4DAFFD2C-E47C-4480-9F4D-323A899A04C3}" srcOrd="2" destOrd="0" presId="urn:microsoft.com/office/officeart/2005/8/layout/cycle2"/>
    <dgm:cxn modelId="{711B09D4-3DE3-4E82-87C9-CAC45DCF418E}" type="presParOf" srcId="{C55BBD1E-0B47-4027-B2B3-F5DA0DFDE3BA}" destId="{E6ABF282-08A4-4D26-84E2-0DF3AEA381AF}" srcOrd="3" destOrd="0" presId="urn:microsoft.com/office/officeart/2005/8/layout/cycle2"/>
    <dgm:cxn modelId="{ACE43342-F9E9-4FCF-9AF2-C416DB70833F}" type="presParOf" srcId="{E6ABF282-08A4-4D26-84E2-0DF3AEA381AF}" destId="{B75CD8A2-B634-4F7A-9D66-97BE6121B166}" srcOrd="0" destOrd="0" presId="urn:microsoft.com/office/officeart/2005/8/layout/cycle2"/>
    <dgm:cxn modelId="{06E12500-5023-440F-8159-BB3ED493F2C5}" type="presParOf" srcId="{C55BBD1E-0B47-4027-B2B3-F5DA0DFDE3BA}" destId="{0537306D-BB04-4EBE-B261-DB6D8797594A}" srcOrd="4" destOrd="0" presId="urn:microsoft.com/office/officeart/2005/8/layout/cycle2"/>
    <dgm:cxn modelId="{57963FD7-9FDB-400D-9B30-78119166C6C7}" type="presParOf" srcId="{C55BBD1E-0B47-4027-B2B3-F5DA0DFDE3BA}" destId="{B241AEEA-F036-485A-BCFE-FAFA5E5057E0}" srcOrd="5" destOrd="0" presId="urn:microsoft.com/office/officeart/2005/8/layout/cycle2"/>
    <dgm:cxn modelId="{09934642-6FBF-40DA-9165-38226DC3C6C1}" type="presParOf" srcId="{B241AEEA-F036-485A-BCFE-FAFA5E5057E0}" destId="{BDA16718-EDA3-4746-966A-3DCAAEEE9EED}" srcOrd="0" destOrd="0" presId="urn:microsoft.com/office/officeart/2005/8/layout/cycle2"/>
    <dgm:cxn modelId="{3E872ABC-10A7-4A75-BCB7-77E0260B9A60}" type="presParOf" srcId="{C55BBD1E-0B47-4027-B2B3-F5DA0DFDE3BA}" destId="{145A36F5-D55E-4AEC-A886-50265591C9EE}" srcOrd="6" destOrd="0" presId="urn:microsoft.com/office/officeart/2005/8/layout/cycle2"/>
    <dgm:cxn modelId="{DF4EB68F-A413-45C8-8C6E-25907C13A587}" type="presParOf" srcId="{C55BBD1E-0B47-4027-B2B3-F5DA0DFDE3BA}" destId="{9CCC9633-9C91-4AF2-B0CB-DFEA7D02DBDC}" srcOrd="7" destOrd="0" presId="urn:microsoft.com/office/officeart/2005/8/layout/cycle2"/>
    <dgm:cxn modelId="{F004C066-826E-46F4-A632-89A45B911A9E}" type="presParOf" srcId="{9CCC9633-9C91-4AF2-B0CB-DFEA7D02DBDC}" destId="{E1C0397C-39FA-4FA3-9976-A8774ECFE276}" srcOrd="0" destOrd="0" presId="urn:microsoft.com/office/officeart/2005/8/layout/cycle2"/>
    <dgm:cxn modelId="{BEA90749-DFA3-4963-9608-23AE83D071BF}" type="presParOf" srcId="{C55BBD1E-0B47-4027-B2B3-F5DA0DFDE3BA}" destId="{90BDF6E8-C6E8-4289-9072-C76AC5BB1B98}" srcOrd="8" destOrd="0" presId="urn:microsoft.com/office/officeart/2005/8/layout/cycle2"/>
    <dgm:cxn modelId="{4EE6F692-B5C6-4434-B5BA-96BF153C0599}" type="presParOf" srcId="{C55BBD1E-0B47-4027-B2B3-F5DA0DFDE3BA}" destId="{46562EEB-A162-4C10-80B9-BDF8CED87BA9}" srcOrd="9" destOrd="0" presId="urn:microsoft.com/office/officeart/2005/8/layout/cycle2"/>
    <dgm:cxn modelId="{BD26A915-39A2-403D-8B21-D3AB320F859A}" type="presParOf" srcId="{46562EEB-A162-4C10-80B9-BDF8CED87BA9}" destId="{D1B92EB4-89AB-4FB8-ADBE-7DED160BF4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6892-F14A-4C53-B582-3A9D5FF3D697}">
      <dsp:nvSpPr>
        <dsp:cNvPr id="0" name=""/>
        <dsp:cNvSpPr/>
      </dsp:nvSpPr>
      <dsp:spPr>
        <a:xfrm rot="16200000">
          <a:off x="863" y="112774"/>
          <a:ext cx="4270250" cy="427025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Supervisor</a:t>
          </a:r>
        </a:p>
      </dsp:txBody>
      <dsp:txXfrm rot="5400000">
        <a:off x="864" y="1180335"/>
        <a:ext cx="3522956" cy="2135125"/>
      </dsp:txXfrm>
    </dsp:sp>
    <dsp:sp modelId="{40B2158F-9367-4528-A556-9624ED99C63A}">
      <dsp:nvSpPr>
        <dsp:cNvPr id="0" name=""/>
        <dsp:cNvSpPr/>
      </dsp:nvSpPr>
      <dsp:spPr>
        <a:xfrm rot="5400000">
          <a:off x="4491885" y="112774"/>
          <a:ext cx="4270250" cy="427025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Employee</a:t>
          </a:r>
        </a:p>
      </dsp:txBody>
      <dsp:txXfrm rot="-5400000">
        <a:off x="5239180" y="1180337"/>
        <a:ext cx="3522956" cy="2135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575EC-A7C7-4158-A3A3-83DCA7C05341}">
      <dsp:nvSpPr>
        <dsp:cNvPr id="0" name=""/>
        <dsp:cNvSpPr/>
      </dsp:nvSpPr>
      <dsp:spPr>
        <a:xfrm>
          <a:off x="2403347" y="0"/>
          <a:ext cx="1618488" cy="8991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Needs Improvement</a:t>
          </a:r>
        </a:p>
      </dsp:txBody>
      <dsp:txXfrm>
        <a:off x="2429682" y="26335"/>
        <a:ext cx="1565818" cy="846490"/>
      </dsp:txXfrm>
    </dsp:sp>
    <dsp:sp modelId="{73C0F5AB-638F-4815-9BBD-651F3BFB6CE7}">
      <dsp:nvSpPr>
        <dsp:cNvPr id="0" name=""/>
        <dsp:cNvSpPr/>
      </dsp:nvSpPr>
      <dsp:spPr>
        <a:xfrm>
          <a:off x="4741164" y="0"/>
          <a:ext cx="1618488" cy="8991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Exceeds Expectations</a:t>
          </a:r>
        </a:p>
      </dsp:txBody>
      <dsp:txXfrm>
        <a:off x="4767499" y="26335"/>
        <a:ext cx="1565818" cy="846490"/>
      </dsp:txXfrm>
    </dsp:sp>
    <dsp:sp modelId="{B30828A4-DFD0-49BE-9A18-2D0EB4974B05}">
      <dsp:nvSpPr>
        <dsp:cNvPr id="0" name=""/>
        <dsp:cNvSpPr/>
      </dsp:nvSpPr>
      <dsp:spPr>
        <a:xfrm>
          <a:off x="4044315" y="3821430"/>
          <a:ext cx="674370" cy="67437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A9DB2D-2F5A-4367-98D7-121003DA8259}">
      <dsp:nvSpPr>
        <dsp:cNvPr id="0" name=""/>
        <dsp:cNvSpPr/>
      </dsp:nvSpPr>
      <dsp:spPr>
        <a:xfrm rot="240000">
          <a:off x="2357772" y="3532454"/>
          <a:ext cx="4047455" cy="283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6450A-635C-4270-BDD6-05DB76CED566}">
      <dsp:nvSpPr>
        <dsp:cNvPr id="0" name=""/>
        <dsp:cNvSpPr/>
      </dsp:nvSpPr>
      <dsp:spPr>
        <a:xfrm rot="240000">
          <a:off x="4787917" y="2824821"/>
          <a:ext cx="1614896" cy="752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Improvement Needed</a:t>
          </a:r>
        </a:p>
      </dsp:txBody>
      <dsp:txXfrm>
        <a:off x="4824645" y="2861549"/>
        <a:ext cx="1541440" cy="678920"/>
      </dsp:txXfrm>
    </dsp:sp>
    <dsp:sp modelId="{23610934-E244-497F-9ED4-E372C085E314}">
      <dsp:nvSpPr>
        <dsp:cNvPr id="0" name=""/>
        <dsp:cNvSpPr/>
      </dsp:nvSpPr>
      <dsp:spPr>
        <a:xfrm rot="240000">
          <a:off x="4846363" y="2015577"/>
          <a:ext cx="1614896" cy="752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Exceeds Expectations</a:t>
          </a:r>
        </a:p>
      </dsp:txBody>
      <dsp:txXfrm>
        <a:off x="4883091" y="2052305"/>
        <a:ext cx="1541440" cy="678920"/>
      </dsp:txXfrm>
    </dsp:sp>
    <dsp:sp modelId="{8306B53C-4C59-411F-B00E-52D10EE48493}">
      <dsp:nvSpPr>
        <dsp:cNvPr id="0" name=""/>
        <dsp:cNvSpPr/>
      </dsp:nvSpPr>
      <dsp:spPr>
        <a:xfrm rot="240000">
          <a:off x="4904808" y="1224316"/>
          <a:ext cx="1614896" cy="752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N/A</a:t>
          </a:r>
        </a:p>
      </dsp:txBody>
      <dsp:txXfrm>
        <a:off x="4941536" y="1261044"/>
        <a:ext cx="1541440" cy="678920"/>
      </dsp:txXfrm>
    </dsp:sp>
    <dsp:sp modelId="{2247F4BF-04D9-489D-8AC1-9E1B05E82819}">
      <dsp:nvSpPr>
        <dsp:cNvPr id="0" name=""/>
        <dsp:cNvSpPr/>
      </dsp:nvSpPr>
      <dsp:spPr>
        <a:xfrm rot="240000">
          <a:off x="2472580" y="2662972"/>
          <a:ext cx="1614896" cy="752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Exceeds Expectations</a:t>
          </a:r>
        </a:p>
      </dsp:txBody>
      <dsp:txXfrm>
        <a:off x="2509308" y="2699700"/>
        <a:ext cx="1541440" cy="678920"/>
      </dsp:txXfrm>
    </dsp:sp>
    <dsp:sp modelId="{97BB1D2D-1117-4516-B311-2A8C8AE84971}">
      <dsp:nvSpPr>
        <dsp:cNvPr id="0" name=""/>
        <dsp:cNvSpPr/>
      </dsp:nvSpPr>
      <dsp:spPr>
        <a:xfrm rot="240000">
          <a:off x="2531026" y="1853728"/>
          <a:ext cx="1614896" cy="7523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Meets Expectations</a:t>
          </a:r>
        </a:p>
      </dsp:txBody>
      <dsp:txXfrm>
        <a:off x="2567754" y="1890456"/>
        <a:ext cx="1541440" cy="678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03878-79EA-450B-BB29-B6A7B489CB67}">
      <dsp:nvSpPr>
        <dsp:cNvPr id="0" name=""/>
        <dsp:cNvSpPr/>
      </dsp:nvSpPr>
      <dsp:spPr>
        <a:xfrm>
          <a:off x="0" y="239519"/>
          <a:ext cx="8502733" cy="1072490"/>
        </a:xfrm>
        <a:prstGeom prst="roundRect">
          <a:avLst>
            <a:gd name="adj" fmla="val 1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Developmental Not Disciplinary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Not time to discuss disciplinary actions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Actions only taken if improvement not made in time frame</a:t>
          </a:r>
        </a:p>
      </dsp:txBody>
      <dsp:txXfrm>
        <a:off x="1807795" y="239519"/>
        <a:ext cx="6694937" cy="1072490"/>
      </dsp:txXfrm>
    </dsp:sp>
    <dsp:sp modelId="{E057F70C-55DD-46B8-9ABC-FC1EA075BD71}">
      <dsp:nvSpPr>
        <dsp:cNvPr id="0" name=""/>
        <dsp:cNvSpPr/>
      </dsp:nvSpPr>
      <dsp:spPr>
        <a:xfrm>
          <a:off x="107249" y="107249"/>
          <a:ext cx="1700546" cy="8579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544E6-92F1-461F-A5D3-ABBC9BB849AE}">
      <dsp:nvSpPr>
        <dsp:cNvPr id="0" name=""/>
        <dsp:cNvSpPr/>
      </dsp:nvSpPr>
      <dsp:spPr>
        <a:xfrm>
          <a:off x="0" y="1179739"/>
          <a:ext cx="8502733" cy="1072490"/>
        </a:xfrm>
        <a:prstGeom prst="roundRect">
          <a:avLst>
            <a:gd name="adj" fmla="val 1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Coach, Do Not Reprimand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Criticism must be presented constructively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Criticism should be non-threatening</a:t>
          </a:r>
        </a:p>
      </dsp:txBody>
      <dsp:txXfrm>
        <a:off x="1807795" y="1179739"/>
        <a:ext cx="6694937" cy="1072490"/>
      </dsp:txXfrm>
    </dsp:sp>
    <dsp:sp modelId="{8DC425B8-641B-4676-9904-F544B6F1B887}">
      <dsp:nvSpPr>
        <dsp:cNvPr id="0" name=""/>
        <dsp:cNvSpPr/>
      </dsp:nvSpPr>
      <dsp:spPr>
        <a:xfrm>
          <a:off x="107249" y="1286988"/>
          <a:ext cx="1700546" cy="8579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BB727-F512-49F6-B7E7-BDAF19B7BA99}">
      <dsp:nvSpPr>
        <dsp:cNvPr id="0" name=""/>
        <dsp:cNvSpPr/>
      </dsp:nvSpPr>
      <dsp:spPr>
        <a:xfrm>
          <a:off x="0" y="1885985"/>
          <a:ext cx="8502733" cy="1072490"/>
        </a:xfrm>
        <a:prstGeom prst="roundRect">
          <a:avLst>
            <a:gd name="adj" fmla="val 10000"/>
          </a:avLst>
        </a:prstGeom>
        <a:solidFill>
          <a:schemeClr val="bg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Clarify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Specify immediate remedial expectations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Offer encouragement and allow time to assess progress</a:t>
          </a:r>
        </a:p>
      </dsp:txBody>
      <dsp:txXfrm>
        <a:off x="1807795" y="1885985"/>
        <a:ext cx="6694937" cy="1072490"/>
      </dsp:txXfrm>
    </dsp:sp>
    <dsp:sp modelId="{D2EF245A-EA6D-4537-9EEF-D135CCC706E7}">
      <dsp:nvSpPr>
        <dsp:cNvPr id="0" name=""/>
        <dsp:cNvSpPr/>
      </dsp:nvSpPr>
      <dsp:spPr>
        <a:xfrm>
          <a:off x="107249" y="2466728"/>
          <a:ext cx="1700546" cy="8579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ADE75-5724-4664-96C6-116249B759CE}">
      <dsp:nvSpPr>
        <dsp:cNvPr id="0" name=""/>
        <dsp:cNvSpPr/>
      </dsp:nvSpPr>
      <dsp:spPr>
        <a:xfrm>
          <a:off x="2883405" y="1693"/>
          <a:ext cx="1472189" cy="1472189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Observe</a:t>
          </a:r>
        </a:p>
      </dsp:txBody>
      <dsp:txXfrm>
        <a:off x="3099002" y="217290"/>
        <a:ext cx="1040995" cy="1040995"/>
      </dsp:txXfrm>
    </dsp:sp>
    <dsp:sp modelId="{8BEC2220-73E0-4E30-B0C9-55D05028D663}">
      <dsp:nvSpPr>
        <dsp:cNvPr id="0" name=""/>
        <dsp:cNvSpPr/>
      </dsp:nvSpPr>
      <dsp:spPr>
        <a:xfrm rot="2160000">
          <a:off x="4309022" y="1132424"/>
          <a:ext cx="391171" cy="496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>
        <a:off x="4320228" y="1197308"/>
        <a:ext cx="273820" cy="298117"/>
      </dsp:txXfrm>
    </dsp:sp>
    <dsp:sp modelId="{4DAFFD2C-E47C-4480-9F4D-323A899A04C3}">
      <dsp:nvSpPr>
        <dsp:cNvPr id="0" name=""/>
        <dsp:cNvSpPr/>
      </dsp:nvSpPr>
      <dsp:spPr>
        <a:xfrm>
          <a:off x="4671534" y="1300845"/>
          <a:ext cx="1472189" cy="1472189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Record</a:t>
          </a:r>
          <a:endParaRPr lang="en-US" sz="1800" b="1" kern="1200" dirty="0"/>
        </a:p>
      </dsp:txBody>
      <dsp:txXfrm>
        <a:off x="4887131" y="1516442"/>
        <a:ext cx="1040995" cy="1040995"/>
      </dsp:txXfrm>
    </dsp:sp>
    <dsp:sp modelId="{E6ABF282-08A4-4D26-84E2-0DF3AEA381AF}">
      <dsp:nvSpPr>
        <dsp:cNvPr id="0" name=""/>
        <dsp:cNvSpPr/>
      </dsp:nvSpPr>
      <dsp:spPr>
        <a:xfrm rot="6480000">
          <a:off x="4873962" y="2829015"/>
          <a:ext cx="391171" cy="496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 rot="10800000">
        <a:off x="4950769" y="2872584"/>
        <a:ext cx="273820" cy="298117"/>
      </dsp:txXfrm>
    </dsp:sp>
    <dsp:sp modelId="{0537306D-BB04-4EBE-B261-DB6D8797594A}">
      <dsp:nvSpPr>
        <dsp:cNvPr id="0" name=""/>
        <dsp:cNvSpPr/>
      </dsp:nvSpPr>
      <dsp:spPr>
        <a:xfrm>
          <a:off x="3988530" y="3402917"/>
          <a:ext cx="1472189" cy="1472189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Give Feedback</a:t>
          </a:r>
        </a:p>
      </dsp:txBody>
      <dsp:txXfrm>
        <a:off x="4204127" y="3618514"/>
        <a:ext cx="1040995" cy="1040995"/>
      </dsp:txXfrm>
    </dsp:sp>
    <dsp:sp modelId="{B241AEEA-F036-485A-BCFE-FAFA5E5057E0}">
      <dsp:nvSpPr>
        <dsp:cNvPr id="0" name=""/>
        <dsp:cNvSpPr/>
      </dsp:nvSpPr>
      <dsp:spPr>
        <a:xfrm rot="10800000">
          <a:off x="3434984" y="3890580"/>
          <a:ext cx="391171" cy="496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 rot="10800000">
        <a:off x="3552335" y="3989953"/>
        <a:ext cx="273820" cy="298117"/>
      </dsp:txXfrm>
    </dsp:sp>
    <dsp:sp modelId="{145A36F5-D55E-4AEC-A886-50265591C9EE}">
      <dsp:nvSpPr>
        <dsp:cNvPr id="0" name=""/>
        <dsp:cNvSpPr/>
      </dsp:nvSpPr>
      <dsp:spPr>
        <a:xfrm>
          <a:off x="1778280" y="3402917"/>
          <a:ext cx="1472189" cy="1472189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Adjust Goals</a:t>
          </a:r>
        </a:p>
      </dsp:txBody>
      <dsp:txXfrm>
        <a:off x="1993877" y="3618514"/>
        <a:ext cx="1040995" cy="1040995"/>
      </dsp:txXfrm>
    </dsp:sp>
    <dsp:sp modelId="{9CCC9633-9C91-4AF2-B0CB-DFEA7D02DBDC}">
      <dsp:nvSpPr>
        <dsp:cNvPr id="0" name=""/>
        <dsp:cNvSpPr/>
      </dsp:nvSpPr>
      <dsp:spPr>
        <a:xfrm rot="15120000">
          <a:off x="1980708" y="2850073"/>
          <a:ext cx="391171" cy="496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 rot="10800000">
        <a:off x="2057515" y="3005250"/>
        <a:ext cx="273820" cy="298117"/>
      </dsp:txXfrm>
    </dsp:sp>
    <dsp:sp modelId="{90BDF6E8-C6E8-4289-9072-C76AC5BB1B98}">
      <dsp:nvSpPr>
        <dsp:cNvPr id="0" name=""/>
        <dsp:cNvSpPr/>
      </dsp:nvSpPr>
      <dsp:spPr>
        <a:xfrm>
          <a:off x="1095275" y="1300845"/>
          <a:ext cx="1472189" cy="1472189"/>
        </a:xfrm>
        <a:prstGeom prst="ellipse">
          <a:avLst/>
        </a:prstGeom>
        <a:solidFill>
          <a:schemeClr val="bg2"/>
        </a:soli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Coach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Motivate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Encourage</a:t>
          </a:r>
        </a:p>
      </dsp:txBody>
      <dsp:txXfrm>
        <a:off x="1310872" y="1516442"/>
        <a:ext cx="1040995" cy="1040995"/>
      </dsp:txXfrm>
    </dsp:sp>
    <dsp:sp modelId="{46562EEB-A162-4C10-80B9-BDF8CED87BA9}">
      <dsp:nvSpPr>
        <dsp:cNvPr id="0" name=""/>
        <dsp:cNvSpPr/>
      </dsp:nvSpPr>
      <dsp:spPr>
        <a:xfrm rot="19440000">
          <a:off x="2520892" y="1145439"/>
          <a:ext cx="391171" cy="496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>
        <a:off x="2532098" y="1279301"/>
        <a:ext cx="273820" cy="298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5685-4E77-8C4E-BE68-8AAE601A5C10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E2FA-0654-F348-A7A7-EC83B3C1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not sure if these are GR questions are Jim’s suggestions??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5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has a better or more important mission than we do?</a:t>
            </a:r>
          </a:p>
          <a:p>
            <a:r>
              <a:rPr lang="en-US" dirty="0"/>
              <a:t>Stewardship of all our resources is at the heart of this question.</a:t>
            </a:r>
          </a:p>
          <a:p>
            <a:r>
              <a:rPr lang="en-US" dirty="0"/>
              <a:t>Often the real question for pastors, is how do I see this as part of my “pastoral” </a:t>
            </a:r>
            <a:r>
              <a:rPr lang="en-US" dirty="0" err="1"/>
              <a:t>resposibilities</a:t>
            </a:r>
            <a:r>
              <a:rPr lang="en-US" dirty="0"/>
              <a:t> and not just my  “employer” responsibilities.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Mine for conflict</a:t>
            </a:r>
          </a:p>
          <a:p>
            <a:r>
              <a:rPr lang="en-US" dirty="0"/>
              <a:t>Regular, ongoing, steady communication; </a:t>
            </a:r>
            <a:r>
              <a:rPr lang="en-US" dirty="0" err="1"/>
              <a:t>regula</a:t>
            </a:r>
            <a:r>
              <a:rPr lang="en-US" dirty="0"/>
              <a:t> individual </a:t>
            </a:r>
            <a:r>
              <a:rPr lang="en-US" dirty="0" err="1"/>
              <a:t>meetins</a:t>
            </a:r>
            <a:r>
              <a:rPr lang="en-US" dirty="0"/>
              <a:t> with direct reports which must include ministerial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7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silos; </a:t>
            </a:r>
            <a:r>
              <a:rPr lang="en-US" dirty="0" err="1"/>
              <a:t>excelene</a:t>
            </a:r>
            <a:r>
              <a:rPr lang="en-US" dirty="0"/>
              <a:t> vs no standards or expectations (Tell Placement Board story)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credit to the Diocese of Tucson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08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Supervisor awareness necessary—Be aware of daily work.  Documentation on an ongoing basis.  </a:t>
            </a:r>
          </a:p>
          <a:p>
            <a:r>
              <a:rPr lang="en-US" dirty="0" err="1"/>
              <a:t>Deviciencies</a:t>
            </a:r>
            <a:r>
              <a:rPr lang="en-US" dirty="0"/>
              <a:t> may be included in formal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Files, read previous files, employee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annual revision job descriptions</a:t>
            </a:r>
          </a:p>
          <a:p>
            <a:r>
              <a:rPr lang="en-US" dirty="0"/>
              <a:t>Ministerial or job related goals;  Developmental goals</a:t>
            </a:r>
          </a:p>
          <a:p>
            <a:r>
              <a:rPr lang="en-US" dirty="0"/>
              <a:t>Always ask how you can help improve performance</a:t>
            </a:r>
          </a:p>
          <a:p>
            <a:r>
              <a:rPr lang="en-US" dirty="0"/>
              <a:t>Show them Archdiocese of Chicago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9155-0B0A-E24E-AC5A-E625A13583E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0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7A16894-2509-B74B-8222-A0EA78C66112}" type="slidenum">
              <a:rPr lang="en-US" altLang="x-non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54000" y="0"/>
            <a:ext cx="2525713" cy="1422400"/>
          </a:xfrm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8" y="1571625"/>
            <a:ext cx="6861176" cy="68199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00" tIns="45551" rIns="91100" bIns="45551"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Main points covered: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-personnel policies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-volunteer policies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-employee evaluation</a:t>
            </a: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-employee orientation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(ask participants to discuss briefly the similarities and differences between their personnel and volunteer policies. Most will have personnel policies that are more detailed than what they have for volunteers.)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(ask particpants the kinds of questions they use in their employee evaluations. How often they evaluate their employees.)</a:t>
            </a:r>
          </a:p>
          <a:p>
            <a:endParaRPr lang="en-US" altLang="x-none">
              <a:latin typeface="Times New Roman" charset="0"/>
              <a:ea typeface="ＭＳ Ｐゴシック" charset="-128"/>
            </a:endParaRPr>
          </a:p>
          <a:p>
            <a:r>
              <a:rPr lang="en-US" altLang="x-none">
                <a:latin typeface="Times New Roman" charset="0"/>
                <a:ea typeface="ＭＳ Ｐゴシック" charset="-128"/>
              </a:rPr>
              <a:t>(ask participants the benefit of having a formal evaluation process)</a:t>
            </a:r>
          </a:p>
        </p:txBody>
      </p:sp>
    </p:spTree>
    <p:extLst>
      <p:ext uri="{BB962C8B-B14F-4D97-AF65-F5344CB8AC3E}">
        <p14:creationId xmlns:p14="http://schemas.microsoft.com/office/powerpoint/2010/main" val="40694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45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9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4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x-none" dirty="0" err="1"/>
              <a:t>leadershiproundtable.org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26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3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7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BDBCD1-0C72-B646-B0F2-D776EECC8489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D2D128-D6CE-BB4C-9CB7-880B431B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0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6800-98FB-1A48-9EA7-8B3C5E81C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Performance appraisal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94699-DF34-6E4D-AEDE-546567020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9B21-FCDF-A640-A53E-358ECDEE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8A98-D84F-FD4D-BF28-E9A4F8B3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Probationary periods</a:t>
            </a:r>
          </a:p>
        </p:txBody>
      </p:sp>
    </p:spTree>
    <p:extLst>
      <p:ext uri="{BB962C8B-B14F-4D97-AF65-F5344CB8AC3E}">
        <p14:creationId xmlns:p14="http://schemas.microsoft.com/office/powerpoint/2010/main" val="161865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35B8-0B11-6E4C-AA39-4DA22F84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5104-B7AD-8140-8CCE-C8CA945DE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Accountability</a:t>
            </a:r>
          </a:p>
          <a:p>
            <a:pPr lvl="1"/>
            <a:r>
              <a:rPr lang="en-US" sz="2400" dirty="0"/>
              <a:t>Specific roles/positions</a:t>
            </a:r>
          </a:p>
          <a:p>
            <a:pPr lvl="1"/>
            <a:r>
              <a:rPr lang="en-US" sz="2400" dirty="0"/>
              <a:t>General accountability for mission</a:t>
            </a:r>
          </a:p>
          <a:p>
            <a:pPr lvl="1"/>
            <a:r>
              <a:rPr lang="en-US" sz="2400" dirty="0"/>
              <a:t>Excellence</a:t>
            </a:r>
          </a:p>
          <a:p>
            <a:pPr lvl="1"/>
            <a:r>
              <a:rPr lang="en-US" sz="2400" dirty="0"/>
              <a:t>To self</a:t>
            </a:r>
          </a:p>
          <a:p>
            <a:pPr lvl="1"/>
            <a:r>
              <a:rPr lang="en-US" sz="2400" dirty="0"/>
              <a:t>to colleagues</a:t>
            </a:r>
          </a:p>
          <a:p>
            <a:pPr lvl="1"/>
            <a:r>
              <a:rPr lang="en-US" sz="2400" dirty="0"/>
              <a:t>To parishioners</a:t>
            </a:r>
          </a:p>
        </p:txBody>
      </p:sp>
    </p:spTree>
    <p:extLst>
      <p:ext uri="{BB962C8B-B14F-4D97-AF65-F5344CB8AC3E}">
        <p14:creationId xmlns:p14="http://schemas.microsoft.com/office/powerpoint/2010/main" val="1974491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7659-2C78-3B4A-AD7A-91AD1EBE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E128-4C12-C344-92F6-383B05E6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implemented effectively, PA will have a positive impact on parish success and excellent implementation of mission and goals</a:t>
            </a:r>
          </a:p>
          <a:p>
            <a:r>
              <a:rPr lang="en-US" sz="2400" dirty="0"/>
              <a:t>Overall goal of Pa is to integrate the process into normal </a:t>
            </a:r>
            <a:r>
              <a:rPr lang="en-US" sz="2400" dirty="0" err="1"/>
              <a:t>pastorayl</a:t>
            </a:r>
            <a:r>
              <a:rPr lang="en-US" sz="2400" dirty="0"/>
              <a:t> and supervisory activity</a:t>
            </a:r>
          </a:p>
        </p:txBody>
      </p:sp>
    </p:spTree>
    <p:extLst>
      <p:ext uri="{BB962C8B-B14F-4D97-AF65-F5344CB8AC3E}">
        <p14:creationId xmlns:p14="http://schemas.microsoft.com/office/powerpoint/2010/main" val="227328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32A1-0109-7643-A45E-8854C744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208CF-2904-9D46-8B85-9210F8E1E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Can you be both </a:t>
            </a:r>
            <a:r>
              <a:rPr lang="en-US" sz="2400" i="1" dirty="0">
                <a:solidFill>
                  <a:srgbClr val="C00000"/>
                </a:solidFill>
              </a:rPr>
              <a:t>pastoral </a:t>
            </a:r>
            <a:r>
              <a:rPr lang="en-US" sz="2400" dirty="0"/>
              <a:t> and an </a:t>
            </a:r>
            <a:r>
              <a:rPr lang="en-US" sz="2400" i="1" dirty="0">
                <a:solidFill>
                  <a:schemeClr val="accent1"/>
                </a:solidFill>
              </a:rPr>
              <a:t>employer?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214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6BD5-CB16-5640-B7C7-E69186DA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management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AF096-444E-E24C-8322-6DB75D59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6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Justice</a:t>
            </a:r>
          </a:p>
        </p:txBody>
      </p:sp>
      <p:pic>
        <p:nvPicPr>
          <p:cNvPr id="33796" name="Picture 4" descr="http://www.nickboyes.harcourts.co.nz/featureimage/nickboyes/gav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609601"/>
            <a:ext cx="7877175" cy="591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73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Justice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8763000" cy="4648200"/>
          </a:xfrm>
        </p:spPr>
        <p:txBody>
          <a:bodyPr>
            <a:normAutofit/>
          </a:bodyPr>
          <a:lstStyle/>
          <a:p>
            <a:r>
              <a:rPr lang="en-US" sz="2400" dirty="0"/>
              <a:t>Good diocesan policy requires that employees' performance be formally evaluated at least once per year.</a:t>
            </a:r>
          </a:p>
          <a:p>
            <a:r>
              <a:rPr lang="en-US" sz="2400" dirty="0"/>
              <a:t>Your perception of their performance will impact their future earnings and advancement opportunities.  </a:t>
            </a:r>
          </a:p>
          <a:p>
            <a:r>
              <a:rPr lang="en-US" sz="2400" dirty="0"/>
              <a:t>Employees have a right to know your expectations regarding the content and quality of their work.</a:t>
            </a:r>
          </a:p>
          <a:p>
            <a:r>
              <a:rPr lang="en-US" sz="2400" dirty="0"/>
              <a:t>There should not be any surprises in connection with the employee’s performance evaluation.</a:t>
            </a:r>
          </a:p>
        </p:txBody>
      </p:sp>
    </p:spTree>
    <p:extLst>
      <p:ext uri="{BB962C8B-B14F-4D97-AF65-F5344CB8AC3E}">
        <p14:creationId xmlns:p14="http://schemas.microsoft.com/office/powerpoint/2010/main" val="124217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"/>
            <a:ext cx="8763000" cy="1311275"/>
          </a:xfrm>
        </p:spPr>
        <p:txBody>
          <a:bodyPr/>
          <a:lstStyle/>
          <a:p>
            <a:r>
              <a:rPr lang="en-US" dirty="0"/>
              <a:t>Collaboration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5240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7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756892-F14A-4C53-B582-3A9D5FF3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4756892-F14A-4C53-B582-3A9D5FF3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4756892-F14A-4C53-B582-3A9D5FF3D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2158F-9367-4528-A556-9624ED99C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graphicEl>
                                              <a:dgm id="{40B2158F-9367-4528-A556-9624ED99C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40B2158F-9367-4528-A556-9624ED99C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Meet with the employee to review what he or she has and has not accomplished over the past year.</a:t>
            </a:r>
          </a:p>
          <a:p>
            <a:r>
              <a:rPr lang="en-US" sz="2000" dirty="0"/>
              <a:t>Keep an open mind to changing your evaluation.</a:t>
            </a:r>
          </a:p>
          <a:p>
            <a:r>
              <a:rPr lang="en-US" sz="2000" dirty="0"/>
              <a:t>Understand that yours is the final evaluation.</a:t>
            </a:r>
          </a:p>
          <a:p>
            <a:r>
              <a:rPr lang="en-US" sz="2000" dirty="0"/>
              <a:t>Understand that the employee has the right to submit a </a:t>
            </a:r>
          </a:p>
          <a:p>
            <a:pPr marL="339725" indent="0">
              <a:buNone/>
            </a:pPr>
            <a:r>
              <a:rPr lang="en-US" sz="2000" dirty="0"/>
              <a:t>written rebuttal and have it </a:t>
            </a:r>
          </a:p>
          <a:p>
            <a:pPr marL="339725" indent="0">
              <a:buNone/>
            </a:pPr>
            <a:r>
              <a:rPr lang="en-US" sz="2000" dirty="0"/>
              <a:t>attached to your appraisal when it </a:t>
            </a:r>
          </a:p>
          <a:p>
            <a:pPr marL="339725" indent="0">
              <a:buNone/>
            </a:pPr>
            <a:r>
              <a:rPr lang="en-US" sz="2000" dirty="0"/>
              <a:t>is placed in the employee’s file.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57600"/>
            <a:ext cx="3694848" cy="245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68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During the performance appraisal meeting, collaborate with the employee to establish reasonable and achievable development goals and performance objectives.</a:t>
            </a:r>
          </a:p>
          <a:p>
            <a:r>
              <a:rPr lang="en-US" sz="2400" dirty="0"/>
              <a:t>Review performance frequently, even if informally, during the course of the year.</a:t>
            </a:r>
          </a:p>
        </p:txBody>
      </p:sp>
    </p:spTree>
    <p:extLst>
      <p:ext uri="{BB962C8B-B14F-4D97-AF65-F5344CB8AC3E}">
        <p14:creationId xmlns:p14="http://schemas.microsoft.com/office/powerpoint/2010/main" val="25518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POLLING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YOU HAVE AN ANNUAL (at least) PERFORMANCE APPRAISAL SYSTEM?</a:t>
            </a:r>
          </a:p>
        </p:txBody>
      </p:sp>
    </p:spTree>
    <p:extLst>
      <p:ext uri="{BB962C8B-B14F-4D97-AF65-F5344CB8AC3E}">
        <p14:creationId xmlns:p14="http://schemas.microsoft.com/office/powerpoint/2010/main" val="95930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5240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860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 clear about areas where the employee has not met your expectations and be prepared to give specific examples.</a:t>
            </a:r>
          </a:p>
          <a:p>
            <a:r>
              <a:rPr lang="en-US" sz="2400" dirty="0"/>
              <a:t>Give constructive criticism to encourage improvement in those areas where performance has not been satisfactory.</a:t>
            </a:r>
          </a:p>
          <a:p>
            <a:r>
              <a:rPr lang="en-US" sz="2400" dirty="0"/>
              <a:t>Give affirmation to reinforce those aspects of the employee's job he or she has handled well</a:t>
            </a:r>
            <a:r>
              <a:rPr lang="en-US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35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 credit where credit is due.  Even a poor performer is likely to have performed some duties well.</a:t>
            </a:r>
          </a:p>
          <a:p>
            <a:r>
              <a:rPr lang="en-US" sz="2400" dirty="0"/>
              <a:t>Communicate expectations and priorities for which the employee will be accountable in clear and unambiguous terms.</a:t>
            </a:r>
          </a:p>
          <a:p>
            <a:r>
              <a:rPr lang="en-US" sz="2400" dirty="0"/>
              <a:t>You must cite on the performance appraisal form specific reasons and examples for ratings of “needs improvement” and “exceeds expectations.”</a:t>
            </a:r>
          </a:p>
        </p:txBody>
      </p:sp>
    </p:spTree>
    <p:extLst>
      <p:ext uri="{BB962C8B-B14F-4D97-AF65-F5344CB8AC3E}">
        <p14:creationId xmlns:p14="http://schemas.microsoft.com/office/powerpoint/2010/main" val="114406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87630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Neither the employer's nor the employee's interests are served by glossing over shortcomings.</a:t>
            </a:r>
          </a:p>
          <a:p>
            <a:r>
              <a:rPr lang="en-US" sz="2400" dirty="0"/>
              <a:t>If we continue to tell poor performers that they are meeting or exceeding our expectations, we are reinforcing their poor performance and it is likely to continue. </a:t>
            </a:r>
          </a:p>
          <a:p>
            <a:r>
              <a:rPr lang="en-US" sz="2400" dirty="0"/>
              <a:t>If we continue to tell poor performers that they are meeting or exceeding our expectations, they will come to have an unrealistic perception of their strengths and abilities.</a:t>
            </a:r>
          </a:p>
        </p:txBody>
      </p:sp>
    </p:spTree>
    <p:extLst>
      <p:ext uri="{BB962C8B-B14F-4D97-AF65-F5344CB8AC3E}">
        <p14:creationId xmlns:p14="http://schemas.microsoft.com/office/powerpoint/2010/main" val="4060035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Disciplinary Action vs. </a:t>
            </a:r>
            <a:br>
              <a:rPr lang="en-US" dirty="0"/>
            </a:br>
            <a:r>
              <a:rPr lang="en-US" dirty="0"/>
              <a:t>Performance Appraisal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33797" y="2232561"/>
          <a:ext cx="8502733" cy="343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4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57F70C-55DD-46B8-9ABC-FC1EA075B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03878-79EA-450B-BB29-B6A7B489C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425B8-641B-4676-9904-F544B6F1B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544E6-92F1-461F-A5D3-ABBC9BB84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EF245A-EA6D-4537-9EEF-D135CCC70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B727-F512-49F6-B7E7-BDAF19B7B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5632"/>
            <a:ext cx="10396882" cy="843148"/>
          </a:xfrm>
        </p:spPr>
        <p:txBody>
          <a:bodyPr>
            <a:normAutofit/>
          </a:bodyPr>
          <a:lstStyle/>
          <a:p>
            <a:r>
              <a:rPr lang="en-US" dirty="0"/>
              <a:t>Ongoing Performance Management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4600" y="1219200"/>
          <a:ext cx="7239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1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95002"/>
            <a:ext cx="10396882" cy="2145200"/>
          </a:xfrm>
        </p:spPr>
        <p:txBody>
          <a:bodyPr/>
          <a:lstStyle/>
          <a:p>
            <a:r>
              <a:rPr lang="en-US" dirty="0"/>
              <a:t>Common Errors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71169" y="2646362"/>
            <a:ext cx="32258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52600" y="12192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Similar to me fallacy – Rating someone higher because they seem similar to you.</a:t>
            </a:r>
          </a:p>
        </p:txBody>
      </p:sp>
    </p:spTree>
    <p:extLst>
      <p:ext uri="{BB962C8B-B14F-4D97-AF65-F5344CB8AC3E}">
        <p14:creationId xmlns:p14="http://schemas.microsoft.com/office/powerpoint/2010/main" val="238217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pic>
        <p:nvPicPr>
          <p:cNvPr id="5122" name="Picture 2" descr="http://www.nku.edu/~issues/illusions/Images/Contrast/ColorContrast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79912" y="2594769"/>
            <a:ext cx="27432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4487" y="172416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Contrast Effect – Comparing the employee to other employees rather </a:t>
            </a:r>
            <a:r>
              <a:rPr lang="en-US" sz="2400" dirty="0">
                <a:solidFill>
                  <a:srgbClr val="000000"/>
                </a:solidFill>
              </a:rPr>
              <a:t>than to objective standards for the job.</a:t>
            </a:r>
          </a:p>
        </p:txBody>
      </p:sp>
    </p:spTree>
    <p:extLst>
      <p:ext uri="{BB962C8B-B14F-4D97-AF65-F5344CB8AC3E}">
        <p14:creationId xmlns:p14="http://schemas.microsoft.com/office/powerpoint/2010/main" val="400206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2157" y="2063750"/>
            <a:ext cx="5503823" cy="35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84361" y="148909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Leniency – Assigning inaccurately high ratings to all employees.</a:t>
            </a:r>
          </a:p>
        </p:txBody>
      </p:sp>
    </p:spTree>
    <p:extLst>
      <p:ext uri="{BB962C8B-B14F-4D97-AF65-F5344CB8AC3E}">
        <p14:creationId xmlns:p14="http://schemas.microsoft.com/office/powerpoint/2010/main" val="418896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74009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Errors</a:t>
            </a:r>
          </a:p>
        </p:txBody>
      </p:sp>
      <p:pic>
        <p:nvPicPr>
          <p:cNvPr id="28674" name="Picture 2" descr="http://www.theparentszone.com/wp-content/uploads/2008/01/strict-par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2812" y="2829719"/>
            <a:ext cx="2057400" cy="22733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59026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Strictness – Holding employees to unreasonably high standards and/or giving low ratings to all employees.</a:t>
            </a:r>
          </a:p>
        </p:txBody>
      </p:sp>
    </p:spTree>
    <p:extLst>
      <p:ext uri="{BB962C8B-B14F-4D97-AF65-F5344CB8AC3E}">
        <p14:creationId xmlns:p14="http://schemas.microsoft.com/office/powerpoint/2010/main" val="14855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686295"/>
            <a:ext cx="10049530" cy="482052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400" dirty="0"/>
              <a:t>RATIONALE</a:t>
            </a:r>
          </a:p>
          <a:p>
            <a:r>
              <a:rPr lang="en-US" sz="2400" dirty="0"/>
              <a:t>FOUNDATIONS</a:t>
            </a:r>
          </a:p>
          <a:p>
            <a:r>
              <a:rPr lang="en-US" sz="2400" dirty="0"/>
              <a:t>PERFORMANCE MANAGEMENT SKILLS</a:t>
            </a:r>
          </a:p>
          <a:p>
            <a:pPr lvl="2"/>
            <a:r>
              <a:rPr lang="en-US" sz="2400" dirty="0"/>
              <a:t> Social Justice Issues</a:t>
            </a:r>
          </a:p>
          <a:p>
            <a:pPr lvl="2"/>
            <a:r>
              <a:rPr lang="en-US" sz="2400" dirty="0"/>
              <a:t>Collaboration</a:t>
            </a:r>
          </a:p>
          <a:p>
            <a:pPr lvl="2"/>
            <a:r>
              <a:rPr lang="en-US" sz="2400" dirty="0"/>
              <a:t>Honesty</a:t>
            </a:r>
          </a:p>
          <a:p>
            <a:pPr lvl="2"/>
            <a:r>
              <a:rPr lang="en-US" sz="2400" dirty="0"/>
              <a:t>Disciplinary Action vs. Performance Appraisal</a:t>
            </a:r>
          </a:p>
          <a:p>
            <a:pPr lvl="2"/>
            <a:r>
              <a:rPr lang="en-US" sz="2400" dirty="0"/>
              <a:t>Common Errors</a:t>
            </a:r>
          </a:p>
          <a:p>
            <a:pPr lvl="2"/>
            <a:endParaRPr lang="en-US" sz="2400" dirty="0"/>
          </a:p>
          <a:p>
            <a:r>
              <a:rPr lang="en-US" sz="2400" dirty="0"/>
              <a:t>Ongoing Performance Management</a:t>
            </a:r>
          </a:p>
          <a:p>
            <a:pPr marL="1828800" lvl="4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5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8" y="329028"/>
            <a:ext cx="10396882" cy="876622"/>
          </a:xfrm>
        </p:spPr>
        <p:txBody>
          <a:bodyPr/>
          <a:lstStyle/>
          <a:p>
            <a:r>
              <a:rPr lang="en-US" dirty="0"/>
              <a:t>Common Errors</a:t>
            </a:r>
          </a:p>
        </p:txBody>
      </p:sp>
      <p:pic>
        <p:nvPicPr>
          <p:cNvPr id="29698" name="Picture 2" descr="http://www.uwsp.edu/psych/stat/5/skewnon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5417" y="2063750"/>
            <a:ext cx="5537304" cy="3311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2192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Central Tendency – Incorrectly rating all employees near the middle of the rating scale.</a:t>
            </a:r>
          </a:p>
        </p:txBody>
      </p:sp>
    </p:spTree>
    <p:extLst>
      <p:ext uri="{BB962C8B-B14F-4D97-AF65-F5344CB8AC3E}">
        <p14:creationId xmlns:p14="http://schemas.microsoft.com/office/powerpoint/2010/main" val="501571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</a:t>
            </a:r>
          </a:p>
        </p:txBody>
      </p:sp>
      <p:pic>
        <p:nvPicPr>
          <p:cNvPr id="8" name="Content Placeholder 7" descr="Ha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7369" y="2995612"/>
            <a:ext cx="3073400" cy="1447800"/>
          </a:xfrm>
        </p:spPr>
      </p:pic>
      <p:sp>
        <p:nvSpPr>
          <p:cNvPr id="9" name="TextBox 8"/>
          <p:cNvSpPr txBox="1"/>
          <p:nvPr/>
        </p:nvSpPr>
        <p:spPr>
          <a:xfrm>
            <a:off x="1800101" y="183776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Halo Effect – the rater reacts to one positive performance aspect by rating the employee positively in all areas of performance.</a:t>
            </a:r>
          </a:p>
        </p:txBody>
      </p:sp>
    </p:spTree>
    <p:extLst>
      <p:ext uri="{BB962C8B-B14F-4D97-AF65-F5344CB8AC3E}">
        <p14:creationId xmlns:p14="http://schemas.microsoft.com/office/powerpoint/2010/main" val="1231538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669">
            <a:off x="952520" y="-1602932"/>
            <a:ext cx="10911419" cy="1288285"/>
          </a:xfrm>
        </p:spPr>
        <p:txBody>
          <a:bodyPr>
            <a:normAutofit/>
          </a:bodyPr>
          <a:lstStyle/>
          <a:p>
            <a:r>
              <a:rPr lang="en-US" dirty="0"/>
              <a:t>Common Errors</a:t>
            </a:r>
          </a:p>
        </p:txBody>
      </p:sp>
      <p:pic>
        <p:nvPicPr>
          <p:cNvPr id="4" name="Content Placeholder 3" descr="Hor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9925" y="2063750"/>
            <a:ext cx="3768287" cy="3311525"/>
          </a:xfrm>
        </p:spPr>
      </p:pic>
      <p:sp>
        <p:nvSpPr>
          <p:cNvPr id="5" name="TextBox 4"/>
          <p:cNvSpPr txBox="1"/>
          <p:nvPr/>
        </p:nvSpPr>
        <p:spPr>
          <a:xfrm>
            <a:off x="1457541" y="709042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Horns Effect – the rater responds to one negative performance aspect by rating the employee negatively in all areas of performance.</a:t>
            </a:r>
          </a:p>
        </p:txBody>
      </p:sp>
    </p:spTree>
    <p:extLst>
      <p:ext uri="{BB962C8B-B14F-4D97-AF65-F5344CB8AC3E}">
        <p14:creationId xmlns:p14="http://schemas.microsoft.com/office/powerpoint/2010/main" val="3882827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37765"/>
          </a:xfrm>
        </p:spPr>
        <p:txBody>
          <a:bodyPr/>
          <a:lstStyle/>
          <a:p>
            <a:r>
              <a:rPr lang="en-US" dirty="0"/>
              <a:t>Common Errors</a:t>
            </a:r>
          </a:p>
        </p:txBody>
      </p:sp>
      <p:pic>
        <p:nvPicPr>
          <p:cNvPr id="31746" name="Picture 2" descr="http://topnews.in/light/files/BradPitt-AngelinaJoli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6681" y="2141538"/>
            <a:ext cx="3649662" cy="36496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237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Workplace equivalent of the “Cute Kid Theory” – Higher ratings for people who are attractive, dress nice, are always upbeat, pleasant, everybody likes them, etc.</a:t>
            </a:r>
          </a:p>
        </p:txBody>
      </p:sp>
    </p:spTree>
    <p:extLst>
      <p:ext uri="{BB962C8B-B14F-4D97-AF65-F5344CB8AC3E}">
        <p14:creationId xmlns:p14="http://schemas.microsoft.com/office/powerpoint/2010/main" val="2911129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2C68-19B9-8343-8DE4-DB315250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727C-11A8-CE48-A60B-050A22C24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Staff member role</a:t>
            </a:r>
          </a:p>
          <a:p>
            <a:r>
              <a:rPr lang="en-US" sz="2400" dirty="0"/>
              <a:t>Pastor’s role</a:t>
            </a:r>
          </a:p>
          <a:p>
            <a:r>
              <a:rPr lang="en-US" sz="2400" dirty="0"/>
              <a:t>Meeting</a:t>
            </a:r>
          </a:p>
          <a:p>
            <a:r>
              <a:rPr lang="en-US" sz="2400" dirty="0"/>
              <a:t>Follow-up:  improvement plan</a:t>
            </a:r>
          </a:p>
          <a:p>
            <a:r>
              <a:rPr lang="en-US" sz="2400" dirty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97683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B271-D739-7642-9B5A-B5480B24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appraisal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FA31-6564-2840-B3A8-FE56D2CE3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Job descriptions </a:t>
            </a:r>
          </a:p>
          <a:p>
            <a:r>
              <a:rPr lang="en-US" sz="2400" dirty="0"/>
              <a:t>Parish mission and goals</a:t>
            </a:r>
          </a:p>
          <a:p>
            <a:r>
              <a:rPr lang="en-US" sz="2400" dirty="0"/>
              <a:t>Individual goals</a:t>
            </a:r>
          </a:p>
          <a:p>
            <a:r>
              <a:rPr lang="en-US" sz="2400" dirty="0"/>
              <a:t>What is Your role in improving each person’s performance?</a:t>
            </a:r>
          </a:p>
          <a:p>
            <a:r>
              <a:rPr lang="en-US" sz="2400" dirty="0"/>
              <a:t>360 degree tools</a:t>
            </a:r>
          </a:p>
        </p:txBody>
      </p:sp>
    </p:spTree>
    <p:extLst>
      <p:ext uri="{BB962C8B-B14F-4D97-AF65-F5344CB8AC3E}">
        <p14:creationId xmlns:p14="http://schemas.microsoft.com/office/powerpoint/2010/main" val="1008538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5849-AA56-7B44-9E60-3D8C80E6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5F0C-ADA4-4A4C-B76F-2E487E3CF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 specific examples of when this process has gone well?</a:t>
            </a:r>
          </a:p>
          <a:p>
            <a:pPr lvl="1"/>
            <a:r>
              <a:rPr lang="en-US" sz="2400" dirty="0"/>
              <a:t>Why?</a:t>
            </a:r>
          </a:p>
          <a:p>
            <a:pPr lvl="1"/>
            <a:r>
              <a:rPr lang="en-US" sz="2400" dirty="0"/>
              <a:t>How?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Give specific examples of when this process failed.</a:t>
            </a:r>
          </a:p>
          <a:p>
            <a:pPr marL="457200" lvl="1" indent="0">
              <a:buNone/>
            </a:pPr>
            <a:r>
              <a:rPr lang="en-US" sz="2400" dirty="0"/>
              <a:t>	Why?</a:t>
            </a:r>
          </a:p>
          <a:p>
            <a:pPr marL="457200" lvl="1" indent="0">
              <a:buNone/>
            </a:pPr>
            <a:r>
              <a:rPr lang="en-US" sz="2400" dirty="0"/>
              <a:t>	What did you do to follow-up?</a:t>
            </a:r>
          </a:p>
        </p:txBody>
      </p:sp>
    </p:spTree>
    <p:extLst>
      <p:ext uri="{BB962C8B-B14F-4D97-AF65-F5344CB8AC3E}">
        <p14:creationId xmlns:p14="http://schemas.microsoft.com/office/powerpoint/2010/main" val="720908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E9B2-EAF5-FF4F-826C-DA754927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issues: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F194-49E4-F047-9878-850A310B5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Quantitative vs Qualitative reviews</a:t>
            </a:r>
          </a:p>
          <a:p>
            <a:r>
              <a:rPr lang="en-US" sz="2400" dirty="0"/>
              <a:t>Resistance</a:t>
            </a:r>
          </a:p>
          <a:p>
            <a:r>
              <a:rPr lang="en-US" sz="2400" dirty="0"/>
              <a:t>How to evaluate the process</a:t>
            </a:r>
          </a:p>
          <a:p>
            <a:r>
              <a:rPr lang="en-US" sz="2400" dirty="0"/>
              <a:t>How are directing; counseling; coaching; mentoring the same or different?</a:t>
            </a:r>
          </a:p>
        </p:txBody>
      </p:sp>
    </p:spTree>
    <p:extLst>
      <p:ext uri="{BB962C8B-B14F-4D97-AF65-F5344CB8AC3E}">
        <p14:creationId xmlns:p14="http://schemas.microsoft.com/office/powerpoint/2010/main" val="2067401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Questions Do You Have?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9194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1787" y="452718"/>
            <a:ext cx="7759047" cy="140053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RESOURCES DEPICTED IN THE SLIDES ARE COURTESY OF:</a:t>
            </a:r>
          </a:p>
          <a:p>
            <a:r>
              <a:rPr lang="en-US" dirty="0"/>
              <a:t>ARCHDIOCESE OF CHICAGO</a:t>
            </a:r>
          </a:p>
          <a:p>
            <a:r>
              <a:rPr lang="en-US" dirty="0"/>
              <a:t>DEPARTMENT OF PERSONNEL SERVICES</a:t>
            </a:r>
          </a:p>
        </p:txBody>
      </p:sp>
    </p:spTree>
    <p:extLst>
      <p:ext uri="{BB962C8B-B14F-4D97-AF65-F5344CB8AC3E}">
        <p14:creationId xmlns:p14="http://schemas.microsoft.com/office/powerpoint/2010/main" val="161470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PERFORMANCE REVIEWS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Every staff member has a right to a formal, written performance review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This is not a formal discipline or counseling session</a:t>
            </a: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Honesty is of great importance</a:t>
            </a:r>
          </a:p>
        </p:txBody>
      </p:sp>
    </p:spTree>
    <p:extLst>
      <p:ext uri="{BB962C8B-B14F-4D97-AF65-F5344CB8AC3E}">
        <p14:creationId xmlns:p14="http://schemas.microsoft.com/office/powerpoint/2010/main" val="20379139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814388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LEADERSHIP ROUNDTABLE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Standards for Excellence </a:t>
            </a:r>
          </a:p>
          <a:p>
            <a:pPr eaLnBrk="1" hangingPunct="1">
              <a:buFontTx/>
              <a:buNone/>
            </a:pPr>
            <a:r>
              <a:rPr lang="en-US" altLang="x-none" sz="2400" dirty="0">
                <a:ea typeface="ＭＳ Ｐゴシック" charset="-128"/>
              </a:rPr>
              <a:t>   An Ethics and Accountability Code for </a:t>
            </a:r>
          </a:p>
          <a:p>
            <a:pPr eaLnBrk="1" hangingPunct="1">
              <a:buFontTx/>
              <a:buNone/>
            </a:pPr>
            <a:r>
              <a:rPr lang="en-US" altLang="x-none" sz="2400" dirty="0">
                <a:ea typeface="ＭＳ Ｐゴシック" charset="-128"/>
              </a:rPr>
              <a:t>		Catholic Dioceses</a:t>
            </a:r>
          </a:p>
          <a:p>
            <a:pPr eaLnBrk="1" hangingPunct="1">
              <a:buFontTx/>
              <a:buNone/>
            </a:pPr>
            <a:r>
              <a:rPr lang="en-US" altLang="x-none" sz="2400" dirty="0">
                <a:ea typeface="ＭＳ Ｐゴシック" charset="-128"/>
              </a:rPr>
              <a:t>		Catholic Parishes</a:t>
            </a:r>
          </a:p>
          <a:p>
            <a:pPr eaLnBrk="1" hangingPunct="1">
              <a:buFontTx/>
              <a:buNone/>
            </a:pPr>
            <a:r>
              <a:rPr lang="en-US" altLang="x-none" sz="2400" dirty="0">
                <a:ea typeface="ＭＳ Ｐゴシック" charset="-128"/>
              </a:rPr>
              <a:t>		Catholic Nonprofits</a:t>
            </a:r>
          </a:p>
        </p:txBody>
      </p:sp>
    </p:spTree>
    <p:extLst>
      <p:ext uri="{BB962C8B-B14F-4D97-AF65-F5344CB8AC3E}">
        <p14:creationId xmlns:p14="http://schemas.microsoft.com/office/powerpoint/2010/main" val="32740310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7" descr="longli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" b="-192"/>
          <a:stretch>
            <a:fillRect/>
          </a:stretch>
        </p:blipFill>
        <p:spPr>
          <a:xfrm>
            <a:off x="1981201" y="2649538"/>
            <a:ext cx="4386263" cy="2411412"/>
          </a:xfrm>
        </p:spPr>
      </p:pic>
      <p:sp>
        <p:nvSpPr>
          <p:cNvPr id="153602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2000"/>
              </a:spcBef>
              <a:buFont typeface="Wingdings 2" charset="2"/>
              <a:buChar char=""/>
              <a:defRPr sz="22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spcBef>
                <a:spcPts val="600"/>
              </a:spcBef>
              <a:buFont typeface="Wingdings 2" charset="2"/>
              <a:buChar char=""/>
              <a:defRPr sz="20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2pPr>
            <a:lvl3pPr marL="860425" indent="-282575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3pPr>
            <a:lvl4pPr marL="1143000" indent="-282575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4pPr>
            <a:lvl5pPr marL="1425575" indent="-282575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5pPr>
            <a:lvl6pPr marL="18827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6pPr>
            <a:lvl7pPr marL="23399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7pPr>
            <a:lvl8pPr marL="27971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8pPr>
            <a:lvl9pPr marL="32543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2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53603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Font typeface="Wingdings 2" charset="2"/>
              <a:buChar char=""/>
              <a:defRPr sz="22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>
              <a:spcBef>
                <a:spcPts val="600"/>
              </a:spcBef>
              <a:buFont typeface="Wingdings 2" charset="2"/>
              <a:buChar char=""/>
              <a:defRPr sz="2000"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2pPr>
            <a:lvl3pPr marL="860425" indent="-282575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3pPr>
            <a:lvl4pPr marL="1143000" indent="-282575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4pPr>
            <a:lvl5pPr marL="1425575" indent="-282575">
              <a:spcBef>
                <a:spcPts val="600"/>
              </a:spcBef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5pPr>
            <a:lvl6pPr marL="18827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6pPr>
            <a:lvl7pPr marL="23399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7pPr>
            <a:lvl8pPr marL="27971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8pPr>
            <a:lvl9pPr marL="3254375" indent="-282575" eaLnBrk="0" fontAlgn="base" hangingPunct="0">
              <a:spcBef>
                <a:spcPts val="600"/>
              </a:spcBef>
              <a:spcAft>
                <a:spcPct val="0"/>
              </a:spcAft>
              <a:buFont typeface="Wingdings 2" charset="2"/>
              <a:buChar char=""/>
              <a:defRPr>
                <a:solidFill>
                  <a:schemeClr val="bg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C8CAC3-F00F-354C-B3F9-0D01591DD99D}" type="slidenum">
              <a:rPr lang="en-US" altLang="x-none" sz="1200">
                <a:solidFill>
                  <a:schemeClr val="tx2"/>
                </a:solidFill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x-none" sz="12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55763" y="304800"/>
            <a:ext cx="10536237" cy="1779588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Standards for Excellence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Human Resources</a:t>
            </a:r>
          </a:p>
        </p:txBody>
      </p:sp>
      <p:sp>
        <p:nvSpPr>
          <p:cNvPr id="15360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00875" y="1600200"/>
            <a:ext cx="5191125" cy="453072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endParaRPr lang="en-US" altLang="x-none" sz="2400" dirty="0">
              <a:latin typeface="Tahoma" charset="0"/>
              <a:ea typeface="ＭＳ Ｐゴシック" charset="-128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Personnel Policies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400" dirty="0">
              <a:ea typeface="ＭＳ Ｐゴシック" charset="-128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Volunteer Policies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400" dirty="0">
              <a:ea typeface="ＭＳ Ｐゴシック" charset="-128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Employee Evaluation</a:t>
            </a:r>
          </a:p>
          <a:p>
            <a:pPr marL="609600" indent="-609600">
              <a:lnSpc>
                <a:spcPct val="90000"/>
              </a:lnSpc>
            </a:pPr>
            <a:endParaRPr lang="en-US" altLang="x-none" sz="2400" dirty="0">
              <a:ea typeface="ＭＳ Ｐゴシック" charset="-128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>
                <a:ea typeface="ＭＳ Ｐゴシック" charset="-128"/>
              </a:rPr>
              <a:t>Employee Orientation</a:t>
            </a:r>
          </a:p>
        </p:txBody>
      </p:sp>
    </p:spTree>
    <p:extLst>
      <p:ext uri="{BB962C8B-B14F-4D97-AF65-F5344CB8AC3E}">
        <p14:creationId xmlns:p14="http://schemas.microsoft.com/office/powerpoint/2010/main" val="71556538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11EB-2C39-0B49-AB30-3FCD7931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B2240-3B8F-5042-9146-FD5B74BF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do I need to have in place to do staff evaluation?</a:t>
            </a:r>
          </a:p>
          <a:p>
            <a:r>
              <a:rPr lang="en-US" sz="2400" dirty="0"/>
              <a:t>Communicating expectations to staff</a:t>
            </a:r>
          </a:p>
          <a:p>
            <a:r>
              <a:rPr lang="en-US" sz="2400" dirty="0"/>
              <a:t>Do, don’t do, and don’t even think about doing?</a:t>
            </a:r>
          </a:p>
          <a:p>
            <a:r>
              <a:rPr lang="en-US" sz="2400" dirty="0"/>
              <a:t>Form to use</a:t>
            </a:r>
          </a:p>
          <a:p>
            <a:r>
              <a:rPr lang="en-US" sz="2400" dirty="0"/>
              <a:t>Evaluating staff when things are going well</a:t>
            </a:r>
          </a:p>
          <a:p>
            <a:r>
              <a:rPr lang="en-US" sz="2400" dirty="0"/>
              <a:t>Evaluating staff when there are 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0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FDCC-09D4-D74B-95AE-33EF7FDA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2BC5-4A5D-D546-A8C6-79744420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Do we really need to do performance management?</a:t>
            </a:r>
          </a:p>
        </p:txBody>
      </p:sp>
    </p:spTree>
    <p:extLst>
      <p:ext uri="{BB962C8B-B14F-4D97-AF65-F5344CB8AC3E}">
        <p14:creationId xmlns:p14="http://schemas.microsoft.com/office/powerpoint/2010/main" val="347678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CA15-3180-1A40-B0E9-0CFA3FE4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9E96-858F-4E46-885F-F3A210A32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Have you tried doing performance appraisals?</a:t>
            </a:r>
          </a:p>
          <a:p>
            <a:pPr lvl="1"/>
            <a:r>
              <a:rPr lang="en-US" sz="2400" dirty="0"/>
              <a:t>What has worked?</a:t>
            </a:r>
          </a:p>
          <a:p>
            <a:pPr lvl="1"/>
            <a:r>
              <a:rPr lang="en-US" sz="2400" dirty="0"/>
              <a:t>What are the obstacles?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27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>
                <a:ea typeface="ＭＳ Ｐゴシック" charset="-128"/>
              </a:rPr>
              <a:t>Effective Human Resources practices</a:t>
            </a:r>
          </a:p>
        </p:txBody>
      </p:sp>
      <p:sp>
        <p:nvSpPr>
          <p:cNvPr id="187394" name="Content Placeholder 2"/>
          <p:cNvSpPr>
            <a:spLocks noGrp="1"/>
          </p:cNvSpPr>
          <p:nvPr>
            <p:ph idx="1"/>
          </p:nvPr>
        </p:nvSpPr>
        <p:spPr>
          <a:xfrm>
            <a:off x="685800" y="2019870"/>
            <a:ext cx="10396883" cy="2593074"/>
          </a:xfrm>
        </p:spPr>
        <p:txBody>
          <a:bodyPr>
            <a:noAutofit/>
          </a:bodyPr>
          <a:lstStyle/>
          <a:p>
            <a:r>
              <a:rPr lang="en-US" altLang="x-none" sz="2400" dirty="0">
                <a:ea typeface="ＭＳ Ｐゴシック" charset="-128"/>
              </a:rPr>
              <a:t>Support and enable people who “do the mission.”</a:t>
            </a:r>
          </a:p>
          <a:p>
            <a:r>
              <a:rPr lang="en-US" altLang="x-none" sz="2400" dirty="0">
                <a:ea typeface="ＭＳ Ｐゴシック" charset="-128"/>
              </a:rPr>
              <a:t>Enable us to achieve full realization of mission</a:t>
            </a:r>
          </a:p>
          <a:p>
            <a:r>
              <a:rPr lang="en-US" altLang="x-none" sz="2400" dirty="0">
                <a:ea typeface="ＭＳ Ｐゴシック" charset="-128"/>
              </a:rPr>
              <a:t>Support the full realization of human potential of ministers, employees and volunteers</a:t>
            </a:r>
          </a:p>
          <a:p>
            <a:r>
              <a:rPr lang="en-US" altLang="x-none" sz="2400" dirty="0">
                <a:ea typeface="ＭＳ Ｐゴシック" charset="-128"/>
              </a:rPr>
              <a:t>Enable us to serve the People of God and promote the Gospel</a:t>
            </a:r>
          </a:p>
        </p:txBody>
      </p:sp>
    </p:spTree>
    <p:extLst>
      <p:ext uri="{BB962C8B-B14F-4D97-AF65-F5344CB8AC3E}">
        <p14:creationId xmlns:p14="http://schemas.microsoft.com/office/powerpoint/2010/main" val="37254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40C-CDC8-0242-AADA-187FDAFF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ACB8-D8F0-D749-A4EE-0767993C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Definition of performance management:</a:t>
            </a:r>
          </a:p>
          <a:p>
            <a:pPr lvl="1"/>
            <a:r>
              <a:rPr lang="en-US" sz="2400" dirty="0"/>
              <a:t>An organized strategy of monitoring work activities and their effectiveness</a:t>
            </a:r>
          </a:p>
          <a:p>
            <a:r>
              <a:rPr lang="en-US" sz="2400" dirty="0"/>
              <a:t>Planning issues: mission, vision, goals</a:t>
            </a:r>
          </a:p>
          <a:p>
            <a:pPr lvl="1"/>
            <a:r>
              <a:rPr lang="en-US" sz="2400" dirty="0"/>
              <a:t>Establish performance review plan with staff well before the actual review</a:t>
            </a:r>
          </a:p>
          <a:p>
            <a:r>
              <a:rPr lang="en-US" sz="2400" dirty="0"/>
              <a:t>Communication</a:t>
            </a:r>
          </a:p>
          <a:p>
            <a:r>
              <a:rPr lang="en-US" sz="2400" dirty="0"/>
              <a:t>Conflict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7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{49FF3F49-F8A8-684C-882D-C49B05BD6813}tf10001058</Template>
  <TotalTime>1358</TotalTime>
  <Words>1316</Words>
  <Application>Microsoft Macintosh PowerPoint</Application>
  <PresentationFormat>Widescreen</PresentationFormat>
  <Paragraphs>215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Tahoma</vt:lpstr>
      <vt:lpstr>Times New Roman</vt:lpstr>
      <vt:lpstr>Celestial</vt:lpstr>
      <vt:lpstr>Performance appraisal</vt:lpstr>
      <vt:lpstr>POLLING QUESTION?</vt:lpstr>
      <vt:lpstr>Agenda</vt:lpstr>
      <vt:lpstr>PERFORMANCE REVIEWS</vt:lpstr>
      <vt:lpstr>COMMON questions</vt:lpstr>
      <vt:lpstr>Why????</vt:lpstr>
      <vt:lpstr>Small group discussion</vt:lpstr>
      <vt:lpstr>Effective Human Resources practices</vt:lpstr>
      <vt:lpstr>Foundations:</vt:lpstr>
      <vt:lpstr>foundations</vt:lpstr>
      <vt:lpstr>Foundations:</vt:lpstr>
      <vt:lpstr>foundations</vt:lpstr>
      <vt:lpstr>PowerPoint Presentation</vt:lpstr>
      <vt:lpstr>Performance management skills</vt:lpstr>
      <vt:lpstr>Social Justice</vt:lpstr>
      <vt:lpstr>Social Justice Issues</vt:lpstr>
      <vt:lpstr>Collaboration</vt:lpstr>
      <vt:lpstr>Collaboration</vt:lpstr>
      <vt:lpstr>Collaboration</vt:lpstr>
      <vt:lpstr>Honesty</vt:lpstr>
      <vt:lpstr>Honesty</vt:lpstr>
      <vt:lpstr>Honesty</vt:lpstr>
      <vt:lpstr>Honesty</vt:lpstr>
      <vt:lpstr>Disciplinary Action vs.  Performance Appraisal</vt:lpstr>
      <vt:lpstr>Ongoing Performance Management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Common Errors</vt:lpstr>
      <vt:lpstr>Skills:</vt:lpstr>
      <vt:lpstr>Tools for appraisal</vt:lpstr>
      <vt:lpstr>Small group discussion</vt:lpstr>
      <vt:lpstr>Miscellaneous issues:</vt:lpstr>
      <vt:lpstr>What Questions Do You Have?</vt:lpstr>
      <vt:lpstr>RESOURCES</vt:lpstr>
      <vt:lpstr>LEADERSHIP ROUNDTABLE</vt:lpstr>
      <vt:lpstr>Standards for Excellence Human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Fowler</dc:creator>
  <cp:lastModifiedBy>Carol Fowler</cp:lastModifiedBy>
  <cp:revision>8</cp:revision>
  <dcterms:created xsi:type="dcterms:W3CDTF">2018-11-06T17:30:28Z</dcterms:created>
  <dcterms:modified xsi:type="dcterms:W3CDTF">2018-11-08T03:13:07Z</dcterms:modified>
</cp:coreProperties>
</file>