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5" r:id="rId1"/>
  </p:sldMasterIdLst>
  <p:sldIdLst>
    <p:sldId id="256" r:id="rId2"/>
    <p:sldId id="432" r:id="rId3"/>
    <p:sldId id="262" r:id="rId4"/>
    <p:sldId id="326" r:id="rId5"/>
    <p:sldId id="264" r:id="rId6"/>
    <p:sldId id="265" r:id="rId7"/>
    <p:sldId id="266" r:id="rId8"/>
    <p:sldId id="267" r:id="rId9"/>
    <p:sldId id="434" r:id="rId10"/>
    <p:sldId id="25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33"/>
  </p:normalViewPr>
  <p:slideViewPr>
    <p:cSldViewPr snapToGrid="0" snapToObjects="1">
      <p:cViewPr varScale="1">
        <p:scale>
          <a:sx n="90" d="100"/>
          <a:sy n="90" d="100"/>
        </p:scale>
        <p:origin x="8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5A85D163-08A4-CA47-AA2E-08C406CBDF07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087BBA0C-98C3-5847-9D8F-D03920D2D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6657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D163-08A4-CA47-AA2E-08C406CBDF07}" type="datetimeFigureOut">
              <a:rPr lang="en-US" smtClean="0"/>
              <a:t>11/7/18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BA0C-98C3-5847-9D8F-D03920D2D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616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D163-08A4-CA47-AA2E-08C406CBDF07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BA0C-98C3-5847-9D8F-D03920D2D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623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D163-08A4-CA47-AA2E-08C406CBDF07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BA0C-98C3-5847-9D8F-D03920D2D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909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D163-08A4-CA47-AA2E-08C406CBDF07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BA0C-98C3-5847-9D8F-D03920D2D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8564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D163-08A4-CA47-AA2E-08C406CBDF07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BA0C-98C3-5847-9D8F-D03920D2D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7172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D163-08A4-CA47-AA2E-08C406CBDF07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BA0C-98C3-5847-9D8F-D03920D2D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2200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D163-08A4-CA47-AA2E-08C406CBDF07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BA0C-98C3-5847-9D8F-D03920D2DD0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7071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D163-08A4-CA47-AA2E-08C406CBDF07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BA0C-98C3-5847-9D8F-D03920D2D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28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D163-08A4-CA47-AA2E-08C406CBDF07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BA0C-98C3-5847-9D8F-D03920D2D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2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D163-08A4-CA47-AA2E-08C406CBDF07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BA0C-98C3-5847-9D8F-D03920D2D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408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D163-08A4-CA47-AA2E-08C406CBDF07}" type="datetimeFigureOut">
              <a:rPr lang="en-US" smtClean="0"/>
              <a:t>11/7/18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BA0C-98C3-5847-9D8F-D03920D2D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07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D163-08A4-CA47-AA2E-08C406CBDF07}" type="datetimeFigureOut">
              <a:rPr lang="en-US" smtClean="0"/>
              <a:t>11/7/18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BA0C-98C3-5847-9D8F-D03920D2D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760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D163-08A4-CA47-AA2E-08C406CBDF07}" type="datetimeFigureOut">
              <a:rPr lang="en-US" smtClean="0"/>
              <a:t>11/7/18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BA0C-98C3-5847-9D8F-D03920D2D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666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D163-08A4-CA47-AA2E-08C406CBDF07}" type="datetimeFigureOut">
              <a:rPr lang="en-US" smtClean="0"/>
              <a:t>11/7/18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BA0C-98C3-5847-9D8F-D03920D2D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842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D163-08A4-CA47-AA2E-08C406CBDF07}" type="datetimeFigureOut">
              <a:rPr lang="en-US" smtClean="0"/>
              <a:t>11/7/18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BA0C-98C3-5847-9D8F-D03920D2D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212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D163-08A4-CA47-AA2E-08C406CBDF07}" type="datetimeFigureOut">
              <a:rPr lang="en-US" smtClean="0"/>
              <a:t>11/7/18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BA0C-98C3-5847-9D8F-D03920D2D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67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A85D163-08A4-CA47-AA2E-08C406CBDF07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87BBA0C-98C3-5847-9D8F-D03920D2D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202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  <p:sldLayoutId id="2147483810" r:id="rId15"/>
    <p:sldLayoutId id="2147483811" r:id="rId16"/>
    <p:sldLayoutId id="214748381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3684A-AFB5-7643-B8C0-B270AE5330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BEST PRACTICES IN CHURCH HUMAN RESOURCES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D43362-B497-354F-A3AA-7E123B854B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Archdiocese of Louisville</a:t>
            </a:r>
          </a:p>
          <a:p>
            <a:endParaRPr lang="en-US" dirty="0"/>
          </a:p>
          <a:p>
            <a:r>
              <a:rPr lang="en-US" dirty="0"/>
              <a:t>November 14 -15, 2018</a:t>
            </a:r>
          </a:p>
        </p:txBody>
      </p:sp>
    </p:spTree>
    <p:extLst>
      <p:ext uri="{BB962C8B-B14F-4D97-AF65-F5344CB8AC3E}">
        <p14:creationId xmlns:p14="http://schemas.microsoft.com/office/powerpoint/2010/main" val="879393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 idx="4294967295"/>
          </p:nvPr>
        </p:nvSpPr>
        <p:spPr>
          <a:xfrm>
            <a:off x="2895600" y="144464"/>
            <a:ext cx="7772400" cy="1431925"/>
          </a:xfrm>
        </p:spPr>
        <p:txBody>
          <a:bodyPr vert="horz" lIns="0" tIns="45720" rIns="0" bIns="0" rtlCol="0" anchor="ctr">
            <a:normAutofit/>
          </a:bodyPr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TODAY’S DISCUSSION cont</a:t>
            </a:r>
          </a:p>
        </p:txBody>
      </p:sp>
      <p:sp>
        <p:nvSpPr>
          <p:cNvPr id="86019" name="Content Placeholder 2"/>
          <p:cNvSpPr>
            <a:spLocks noGrp="1"/>
          </p:cNvSpPr>
          <p:nvPr>
            <p:ph idx="4294967295"/>
          </p:nvPr>
        </p:nvSpPr>
        <p:spPr>
          <a:xfrm>
            <a:off x="2819400" y="1981200"/>
            <a:ext cx="7848600" cy="4114800"/>
          </a:xfrm>
        </p:spPr>
        <p:txBody>
          <a:bodyPr/>
          <a:lstStyle/>
          <a:p>
            <a:pPr eaLnBrk="1" hangingPunct="1">
              <a:buFont typeface="Wingdings" pitchFamily="-1" charset="2"/>
              <a:buChar char="n"/>
            </a:pPr>
            <a:r>
              <a:rPr lang="en-US">
                <a:ea typeface="ＭＳ Ｐゴシック" pitchFamily="-1" charset="-128"/>
                <a:cs typeface="ＭＳ Ｐゴシック" pitchFamily="-1" charset="-128"/>
              </a:rPr>
              <a:t>What are reasonable expectations that the parish or Church employer may have of staff?</a:t>
            </a:r>
          </a:p>
        </p:txBody>
      </p:sp>
    </p:spTree>
    <p:extLst>
      <p:ext uri="{BB962C8B-B14F-4D97-AF65-F5344CB8AC3E}">
        <p14:creationId xmlns:p14="http://schemas.microsoft.com/office/powerpoint/2010/main" val="337341182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814388"/>
            <a:ext cx="7772400" cy="762000"/>
          </a:xfrm>
        </p:spPr>
        <p:txBody>
          <a:bodyPr>
            <a:normAutofit/>
          </a:bodyPr>
          <a:lstStyle/>
          <a:p>
            <a:r>
              <a:rPr lang="en-US" altLang="en-US">
                <a:ln>
                  <a:noFill/>
                </a:ln>
              </a:rPr>
              <a:t>CAROL FOWLER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altLang="en-US"/>
              <a:t>Retired Director of Personnel Services for the Archdiocese of Chicago</a:t>
            </a:r>
          </a:p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altLang="en-US"/>
              <a:t>5455 N Sheridan Road #2602</a:t>
            </a:r>
          </a:p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altLang="en-US"/>
              <a:t>Chicago, IL 60640</a:t>
            </a:r>
          </a:p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altLang="en-US"/>
              <a:t>312-320-9346</a:t>
            </a:r>
          </a:p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altLang="en-US"/>
              <a:t>clfowler@rcn.com</a:t>
            </a:r>
          </a:p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altLang="en-US"/>
              <a:t>www.archchicago.org</a:t>
            </a:r>
          </a:p>
        </p:txBody>
      </p:sp>
    </p:spTree>
    <p:extLst>
      <p:ext uri="{BB962C8B-B14F-4D97-AF65-F5344CB8AC3E}">
        <p14:creationId xmlns:p14="http://schemas.microsoft.com/office/powerpoint/2010/main" val="2722947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Workshop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Rationale for implementation of sound Human Resources  practices in parishes and organizations with a faith-based foundation</a:t>
            </a:r>
          </a:p>
          <a:p>
            <a:r>
              <a:rPr lang="en-US" sz="2400" dirty="0"/>
              <a:t>Presentation of infrastructure of human resources</a:t>
            </a:r>
          </a:p>
          <a:p>
            <a:pPr lvl="1"/>
            <a:r>
              <a:rPr lang="en-US" sz="2400" dirty="0"/>
              <a:t>Informational</a:t>
            </a:r>
          </a:p>
          <a:p>
            <a:pPr lvl="1"/>
            <a:r>
              <a:rPr lang="en-US" sz="2400" dirty="0"/>
              <a:t>Legal</a:t>
            </a:r>
          </a:p>
          <a:p>
            <a:pPr lvl="1"/>
            <a:r>
              <a:rPr lang="en-US" sz="2400" dirty="0"/>
              <a:t>Procedural</a:t>
            </a:r>
          </a:p>
          <a:p>
            <a:r>
              <a:rPr lang="en-US" sz="2400" dirty="0"/>
              <a:t>Provision of information about HR “body of knowledge”</a:t>
            </a:r>
          </a:p>
        </p:txBody>
      </p:sp>
    </p:spTree>
    <p:extLst>
      <p:ext uri="{BB962C8B-B14F-4D97-AF65-F5344CB8AC3E}">
        <p14:creationId xmlns:p14="http://schemas.microsoft.com/office/powerpoint/2010/main" val="2346001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Parish Talent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does it take:</a:t>
            </a:r>
          </a:p>
          <a:p>
            <a:endParaRPr lang="en-US" dirty="0"/>
          </a:p>
          <a:p>
            <a:pPr marL="886968" lvl="3" indent="-256032">
              <a:spcBef>
                <a:spcPts val="400"/>
              </a:spcBef>
              <a:buSzPct val="68000"/>
              <a:buNone/>
            </a:pPr>
            <a:r>
              <a:rPr lang="en-US" sz="2400" dirty="0"/>
              <a:t>To think strategically about Human Resources?</a:t>
            </a:r>
          </a:p>
          <a:p>
            <a:pPr marL="886968" lvl="3" indent="-256032">
              <a:spcBef>
                <a:spcPts val="400"/>
              </a:spcBef>
              <a:buSzPct val="68000"/>
              <a:buNone/>
            </a:pPr>
            <a:r>
              <a:rPr lang="en-US" sz="2400" dirty="0"/>
              <a:t>To manage healthy organizations?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sz="2400" dirty="0"/>
              <a:t>To get the best out of people?</a:t>
            </a:r>
          </a:p>
          <a:p>
            <a:pPr lvl="1">
              <a:buNone/>
            </a:pPr>
            <a:r>
              <a:rPr lang="en-US" sz="2400" dirty="0"/>
              <a:t>	To develop talent?</a:t>
            </a:r>
          </a:p>
          <a:p>
            <a:pPr lvl="1">
              <a:buNone/>
            </a:pPr>
            <a:r>
              <a:rPr lang="en-US" sz="2400" dirty="0"/>
              <a:t>	To plan for succession?</a:t>
            </a:r>
          </a:p>
          <a:p>
            <a:pPr lvl="1">
              <a:buNone/>
            </a:pPr>
            <a:r>
              <a:rPr lang="en-US" sz="2400" dirty="0"/>
              <a:t>	To use effective HR strategies for the sake of mission?</a:t>
            </a:r>
          </a:p>
        </p:txBody>
      </p:sp>
    </p:spTree>
    <p:extLst>
      <p:ext uri="{BB962C8B-B14F-4D97-AF65-F5344CB8AC3E}">
        <p14:creationId xmlns:p14="http://schemas.microsoft.com/office/powerpoint/2010/main" val="1783395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ea typeface="ＭＳ Ｐゴシック" charset="-128"/>
              </a:rPr>
              <a:t>Business Practices and Church</a:t>
            </a:r>
          </a:p>
        </p:txBody>
      </p:sp>
      <p:sp>
        <p:nvSpPr>
          <p:cNvPr id="18432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x-none" sz="2400" dirty="0">
                <a:ea typeface="ＭＳ Ｐゴシック" charset="-128"/>
              </a:rPr>
              <a:t>Goal:</a:t>
            </a:r>
          </a:p>
          <a:p>
            <a:endParaRPr lang="en-US" altLang="x-none" sz="2400" dirty="0">
              <a:ea typeface="ＭＳ Ｐゴシック" charset="-128"/>
            </a:endParaRPr>
          </a:p>
          <a:p>
            <a:r>
              <a:rPr lang="en-US" altLang="x-none" sz="2400" dirty="0">
                <a:ea typeface="ＭＳ Ｐゴシック" charset="-128"/>
              </a:rPr>
              <a:t>To advance the effectiveness of our parishes and Church organizations in achieving our mission.</a:t>
            </a:r>
          </a:p>
          <a:p>
            <a:endParaRPr lang="en-US" altLang="x-none" sz="2400" dirty="0">
              <a:ea typeface="ＭＳ Ｐゴシック" charset="-128"/>
            </a:endParaRPr>
          </a:p>
          <a:p>
            <a:r>
              <a:rPr lang="en-US" altLang="x-none" sz="2400" dirty="0">
                <a:ea typeface="ＭＳ Ｐゴシック" charset="-128"/>
              </a:rPr>
              <a:t>Implementation of sound human resources policies in ways that respect and value our faith-based identity.</a:t>
            </a:r>
          </a:p>
        </p:txBody>
      </p:sp>
    </p:spTree>
    <p:extLst>
      <p:ext uri="{BB962C8B-B14F-4D97-AF65-F5344CB8AC3E}">
        <p14:creationId xmlns:p14="http://schemas.microsoft.com/office/powerpoint/2010/main" val="895775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>
                <a:ea typeface="ＭＳ Ｐゴシック" charset="-128"/>
              </a:rPr>
              <a:t>Good Management requires:</a:t>
            </a:r>
          </a:p>
        </p:txBody>
      </p:sp>
      <p:sp>
        <p:nvSpPr>
          <p:cNvPr id="1853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sz="2400" dirty="0">
                <a:ea typeface="ＭＳ Ｐゴシック" charset="-128"/>
              </a:rPr>
              <a:t>Financial skills</a:t>
            </a:r>
          </a:p>
          <a:p>
            <a:r>
              <a:rPr lang="en-US" altLang="x-none" sz="2400" dirty="0">
                <a:ea typeface="ＭＳ Ｐゴシック" charset="-128"/>
              </a:rPr>
              <a:t>Legal accounting practices</a:t>
            </a:r>
          </a:p>
          <a:p>
            <a:r>
              <a:rPr lang="en-US" altLang="x-none" sz="2400" dirty="0">
                <a:ea typeface="ＭＳ Ｐゴシック" charset="-128"/>
              </a:rPr>
              <a:t>Excellent planning processes</a:t>
            </a:r>
          </a:p>
          <a:p>
            <a:r>
              <a:rPr lang="en-US" altLang="x-none" sz="2400" dirty="0">
                <a:ea typeface="ＭＳ Ｐゴシック" charset="-128"/>
              </a:rPr>
              <a:t>Stewardship including fund development</a:t>
            </a:r>
          </a:p>
          <a:p>
            <a:r>
              <a:rPr lang="en-US" altLang="x-none" sz="2400" dirty="0">
                <a:ea typeface="ＭＳ Ｐゴシック" charset="-128"/>
              </a:rPr>
              <a:t>Transparency</a:t>
            </a:r>
          </a:p>
          <a:p>
            <a:r>
              <a:rPr lang="en-US" altLang="x-none" sz="2400" dirty="0">
                <a:ea typeface="ＭＳ Ｐゴシック" charset="-128"/>
              </a:rPr>
              <a:t>Marketing</a:t>
            </a:r>
          </a:p>
          <a:p>
            <a:r>
              <a:rPr lang="en-US" altLang="x-none" sz="2400" dirty="0">
                <a:ea typeface="ＭＳ Ｐゴシック" charset="-128"/>
              </a:rPr>
              <a:t>Communication</a:t>
            </a:r>
          </a:p>
          <a:p>
            <a:endParaRPr lang="en-US" altLang="x-none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6051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ea typeface="ＭＳ Ｐゴシック" charset="-128"/>
              </a:rPr>
              <a:t>Human Resources </a:t>
            </a:r>
          </a:p>
        </p:txBody>
      </p:sp>
      <p:sp>
        <p:nvSpPr>
          <p:cNvPr id="18637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x-none" sz="2400" dirty="0">
                <a:ea typeface="ＭＳ Ｐゴシック" charset="-128"/>
              </a:rPr>
              <a:t>HR business practices have been adopted later </a:t>
            </a:r>
          </a:p>
          <a:p>
            <a:endParaRPr lang="en-US" altLang="x-none" sz="2400" dirty="0">
              <a:ea typeface="ＭＳ Ｐゴシック" charset="-128"/>
            </a:endParaRPr>
          </a:p>
          <a:p>
            <a:pPr lvl="1"/>
            <a:r>
              <a:rPr lang="en-US" altLang="x-none" sz="2400" dirty="0">
                <a:ea typeface="ＭＳ Ｐゴシック" charset="-128"/>
              </a:rPr>
              <a:t>Separation of Church and State</a:t>
            </a:r>
          </a:p>
          <a:p>
            <a:pPr lvl="1"/>
            <a:r>
              <a:rPr lang="en-US" altLang="x-none" sz="2400" dirty="0">
                <a:ea typeface="ＭＳ Ｐゴシック" charset="-128"/>
              </a:rPr>
              <a:t>Small organizations with many volunteers</a:t>
            </a:r>
          </a:p>
          <a:p>
            <a:pPr lvl="1"/>
            <a:r>
              <a:rPr lang="en-US" altLang="x-none" sz="2400" dirty="0">
                <a:ea typeface="ＭＳ Ｐゴシック" charset="-128"/>
              </a:rPr>
              <a:t>Roles of clergy and vowed religious</a:t>
            </a:r>
          </a:p>
          <a:p>
            <a:pPr lvl="1"/>
            <a:endParaRPr lang="en-US" altLang="x-none" sz="2400" dirty="0">
              <a:ea typeface="ＭＳ Ｐゴシック" charset="-128"/>
            </a:endParaRPr>
          </a:p>
          <a:p>
            <a:r>
              <a:rPr lang="en-US" altLang="x-none" sz="2400" dirty="0">
                <a:ea typeface="ＭＳ Ｐゴシック" charset="-128"/>
              </a:rPr>
              <a:t>Are good HR practices compatible with Church identity?</a:t>
            </a:r>
          </a:p>
        </p:txBody>
      </p:sp>
    </p:spTree>
    <p:extLst>
      <p:ext uri="{BB962C8B-B14F-4D97-AF65-F5344CB8AC3E}">
        <p14:creationId xmlns:p14="http://schemas.microsoft.com/office/powerpoint/2010/main" val="4247963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ea typeface="ＭＳ Ｐゴシック" charset="-128"/>
              </a:rPr>
              <a:t>Effective Human Resources practices</a:t>
            </a:r>
          </a:p>
        </p:txBody>
      </p:sp>
      <p:sp>
        <p:nvSpPr>
          <p:cNvPr id="187394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x-none" sz="2400" dirty="0">
                <a:ea typeface="ＭＳ Ｐゴシック" charset="-128"/>
              </a:rPr>
              <a:t>Support and enable people who “do the mission.”</a:t>
            </a:r>
          </a:p>
          <a:p>
            <a:endParaRPr lang="en-US" altLang="x-none" sz="2400" dirty="0">
              <a:ea typeface="ＭＳ Ｐゴシック" charset="-128"/>
            </a:endParaRPr>
          </a:p>
          <a:p>
            <a:r>
              <a:rPr lang="en-US" altLang="x-none" sz="2400" dirty="0">
                <a:ea typeface="ＭＳ Ｐゴシック" charset="-128"/>
              </a:rPr>
              <a:t>Enable us to achieve full realization of mission</a:t>
            </a:r>
          </a:p>
          <a:p>
            <a:endParaRPr lang="en-US" altLang="x-none" sz="2400" dirty="0">
              <a:ea typeface="ＭＳ Ｐゴシック" charset="-128"/>
            </a:endParaRPr>
          </a:p>
          <a:p>
            <a:r>
              <a:rPr lang="en-US" altLang="x-none" sz="2400" dirty="0">
                <a:ea typeface="ＭＳ Ｐゴシック" charset="-128"/>
              </a:rPr>
              <a:t>Support the full realization of human potential of ministers, employees and volunteers</a:t>
            </a:r>
          </a:p>
          <a:p>
            <a:endParaRPr lang="en-US" altLang="x-none" sz="2400" dirty="0">
              <a:ea typeface="ＭＳ Ｐゴシック" charset="-128"/>
            </a:endParaRPr>
          </a:p>
          <a:p>
            <a:r>
              <a:rPr lang="en-US" altLang="x-none" sz="2400" dirty="0">
                <a:ea typeface="ＭＳ Ｐゴシック" charset="-128"/>
              </a:rPr>
              <a:t>Enable us to serve the People of God and promote the Gospel</a:t>
            </a:r>
          </a:p>
        </p:txBody>
      </p:sp>
    </p:spTree>
    <p:extLst>
      <p:ext uri="{BB962C8B-B14F-4D97-AF65-F5344CB8AC3E}">
        <p14:creationId xmlns:p14="http://schemas.microsoft.com/office/powerpoint/2010/main" val="3734156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title" idx="4294967295"/>
          </p:nvPr>
        </p:nvSpPr>
        <p:spPr>
          <a:xfrm>
            <a:off x="2895600" y="144464"/>
            <a:ext cx="7772400" cy="1431925"/>
          </a:xfrm>
        </p:spPr>
        <p:txBody>
          <a:bodyPr vert="horz" lIns="0" tIns="45720" rIns="0" bIns="0" rtlCol="0" anchor="ctr">
            <a:normAutofit/>
          </a:bodyPr>
          <a:lstStyle/>
          <a:p>
            <a:pPr eaLnBrk="1" hangingPunct="1"/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Small group discussion</a:t>
            </a:r>
          </a:p>
        </p:txBody>
      </p:sp>
      <p:sp>
        <p:nvSpPr>
          <p:cNvPr id="84995" name="Content Placeholder 2"/>
          <p:cNvSpPr>
            <a:spLocks noGrp="1"/>
          </p:cNvSpPr>
          <p:nvPr>
            <p:ph idx="4294967295"/>
          </p:nvPr>
        </p:nvSpPr>
        <p:spPr>
          <a:xfrm>
            <a:off x="2819400" y="1981200"/>
            <a:ext cx="7848600" cy="4114800"/>
          </a:xfrm>
        </p:spPr>
        <p:txBody>
          <a:bodyPr/>
          <a:lstStyle/>
          <a:p>
            <a:pPr eaLnBrk="1" hangingPunct="1">
              <a:buFont typeface="Wingdings" pitchFamily="-1" charset="2"/>
              <a:buChar char="n"/>
            </a:pPr>
            <a:r>
              <a:rPr lang="en-US">
                <a:ea typeface="ＭＳ Ｐゴシック" pitchFamily="-1" charset="-128"/>
                <a:cs typeface="ＭＳ Ｐゴシック" pitchFamily="-1" charset="-128"/>
              </a:rPr>
              <a:t>What are reasonable expectations that staff members have of the Church related employer?</a:t>
            </a:r>
          </a:p>
        </p:txBody>
      </p:sp>
    </p:spTree>
    <p:extLst>
      <p:ext uri="{BB962C8B-B14F-4D97-AF65-F5344CB8AC3E}">
        <p14:creationId xmlns:p14="http://schemas.microsoft.com/office/powerpoint/2010/main" val="1996467500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1385</TotalTime>
  <Words>277</Words>
  <Application>Microsoft Macintosh PowerPoint</Application>
  <PresentationFormat>Widescreen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ＭＳ Ｐゴシック</vt:lpstr>
      <vt:lpstr>Arial</vt:lpstr>
      <vt:lpstr>Calibri</vt:lpstr>
      <vt:lpstr>Calibri Light</vt:lpstr>
      <vt:lpstr>Wingdings</vt:lpstr>
      <vt:lpstr>Celestial</vt:lpstr>
      <vt:lpstr>BEST PRACTICES IN CHURCH HUMAN RESOURCES</vt:lpstr>
      <vt:lpstr>CAROL FOWLER</vt:lpstr>
      <vt:lpstr>Workshop Goals</vt:lpstr>
      <vt:lpstr>Managing Parish Talent</vt:lpstr>
      <vt:lpstr>Business Practices and Church</vt:lpstr>
      <vt:lpstr>Good Management requires:</vt:lpstr>
      <vt:lpstr>Human Resources </vt:lpstr>
      <vt:lpstr>Effective Human Resources practices</vt:lpstr>
      <vt:lpstr>Small group discussion</vt:lpstr>
      <vt:lpstr>TODAY’S DISCUSSION cont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 Fowler</dc:creator>
  <cp:lastModifiedBy>Carol Fowler</cp:lastModifiedBy>
  <cp:revision>7</cp:revision>
  <dcterms:created xsi:type="dcterms:W3CDTF">2018-11-06T17:13:42Z</dcterms:created>
  <dcterms:modified xsi:type="dcterms:W3CDTF">2018-11-07T18:37:13Z</dcterms:modified>
</cp:coreProperties>
</file>