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84" r:id="rId2"/>
    <p:sldId id="390" r:id="rId3"/>
    <p:sldId id="402" r:id="rId4"/>
    <p:sldId id="287" r:id="rId5"/>
    <p:sldId id="406" r:id="rId6"/>
    <p:sldId id="288" r:id="rId7"/>
    <p:sldId id="357" r:id="rId8"/>
    <p:sldId id="289" r:id="rId9"/>
    <p:sldId id="290" r:id="rId10"/>
    <p:sldId id="351" r:id="rId11"/>
    <p:sldId id="368" r:id="rId12"/>
    <p:sldId id="369" r:id="rId13"/>
    <p:sldId id="370" r:id="rId14"/>
    <p:sldId id="371" r:id="rId15"/>
    <p:sldId id="372" r:id="rId16"/>
    <p:sldId id="297" r:id="rId17"/>
    <p:sldId id="298" r:id="rId18"/>
    <p:sldId id="40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3"/>
  </p:normalViewPr>
  <p:slideViewPr>
    <p:cSldViewPr snapToGrid="0" snapToObjects="1">
      <p:cViewPr varScale="1">
        <p:scale>
          <a:sx n="96" d="100"/>
          <a:sy n="96" d="100"/>
        </p:scale>
        <p:origin x="6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7505EC-C60D-CF4B-9BDA-7573E7C140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23D593-04A0-444B-9FDB-70A0C4BF4F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79E22-3046-7641-A39E-E4F762091722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7F9217-4E37-954E-97FE-35686BBED2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18DB6B-C17F-8543-BF17-35B8BF180E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0AA84-412D-5749-8DE6-DA08B6B89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1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7E4F8-662E-BA4F-B6FB-8D0C30FB74A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7B754-9AF2-BC4B-A33E-3061D33A9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8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53D90CB6-D597-AA48-8242-9290C740E10C}" type="slidenum">
              <a:rPr lang="en-US" altLang="x-none" sz="1200"/>
              <a:pPr eaLnBrk="1" hangingPunct="1"/>
              <a:t>6</a:t>
            </a:fld>
            <a:endParaRPr lang="en-US" altLang="x-none" sz="120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>
                <a:latin typeface="Times New Roman" charset="0"/>
                <a:ea typeface="ＭＳ Ｐゴシック" charset="-128"/>
              </a:rPr>
              <a:t>Hiring – p.85</a:t>
            </a:r>
          </a:p>
        </p:txBody>
      </p:sp>
    </p:spTree>
    <p:extLst>
      <p:ext uri="{BB962C8B-B14F-4D97-AF65-F5344CB8AC3E}">
        <p14:creationId xmlns:p14="http://schemas.microsoft.com/office/powerpoint/2010/main" val="2083036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AEFC0E-2DAA-8B4F-A840-E379ECA51170}" type="slidenum">
              <a:rPr lang="en-US">
                <a:latin typeface="Times New Roman" pitchFamily="-65" charset="0"/>
              </a:rPr>
              <a:pPr/>
              <a:t>7</a:t>
            </a:fld>
            <a:endParaRPr lang="en-US">
              <a:latin typeface="Times New Roman" pitchFamily="-65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Times New Roman" pitchFamily="-65" charset="0"/>
              </a:rPr>
              <a:t>Hiring p. 87</a:t>
            </a:r>
          </a:p>
        </p:txBody>
      </p:sp>
    </p:spTree>
    <p:extLst>
      <p:ext uri="{BB962C8B-B14F-4D97-AF65-F5344CB8AC3E}">
        <p14:creationId xmlns:p14="http://schemas.microsoft.com/office/powerpoint/2010/main" val="3752509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73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1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48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50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64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89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657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54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5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60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8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3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38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9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7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2298C66-1925-1F4D-9F58-7BF24401C4AD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C809B5D-301E-FE41-9D9E-790CE70C0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409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2492376"/>
            <a:ext cx="6762750" cy="1470025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x-none">
                <a:ea typeface="ＭＳ Ｐゴシック" charset="-128"/>
              </a:rPr>
            </a:br>
            <a:br>
              <a:rPr lang="en-US" altLang="x-none">
                <a:ea typeface="ＭＳ Ｐゴシック" charset="-128"/>
              </a:rPr>
            </a:br>
            <a:br>
              <a:rPr lang="en-US" altLang="x-none">
                <a:ea typeface="ＭＳ Ｐゴシック" charset="-128"/>
              </a:rPr>
            </a:br>
            <a:br>
              <a:rPr lang="en-US" altLang="x-none">
                <a:ea typeface="ＭＳ Ｐゴシック" charset="-128"/>
              </a:rPr>
            </a:br>
            <a:br>
              <a:rPr lang="en-US" altLang="x-none">
                <a:ea typeface="ＭＳ Ｐゴシック" charset="-128"/>
              </a:rPr>
            </a:br>
            <a:br>
              <a:rPr lang="en-US" altLang="x-none">
                <a:ea typeface="ＭＳ Ｐゴシック" charset="-128"/>
              </a:rPr>
            </a:br>
            <a:br>
              <a:rPr lang="en-US" altLang="x-none">
                <a:ea typeface="ＭＳ Ｐゴシック" charset="-128"/>
              </a:rPr>
            </a:br>
            <a:br>
              <a:rPr lang="en-US" altLang="x-none">
                <a:ea typeface="ＭＳ Ｐゴシック" charset="-128"/>
              </a:rPr>
            </a:br>
            <a:r>
              <a:rPr lang="en-US" altLang="x-none">
                <a:ea typeface="ＭＳ Ｐゴシック" charset="-128"/>
              </a:rPr>
              <a:t>YOU’RE HIRED:</a:t>
            </a:r>
            <a:br>
              <a:rPr lang="en-US" altLang="x-none">
                <a:ea typeface="ＭＳ Ｐゴシック" charset="-128"/>
              </a:rPr>
            </a:br>
            <a:r>
              <a:rPr lang="en-US" altLang="x-none">
                <a:ea typeface="ＭＳ Ｐゴシック" charset="-128"/>
              </a:rPr>
              <a:t>Attracting, Selecting and Retaining the Right People for the Right Job	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3967163"/>
            <a:ext cx="6762750" cy="1752600"/>
          </a:xfrm>
        </p:spPr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The Hiring Process</a:t>
            </a:r>
          </a:p>
        </p:txBody>
      </p:sp>
    </p:spTree>
    <p:extLst>
      <p:ext uri="{BB962C8B-B14F-4D97-AF65-F5344CB8AC3E}">
        <p14:creationId xmlns:p14="http://schemas.microsoft.com/office/powerpoint/2010/main" val="2060629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Requirements</a:t>
            </a:r>
          </a:p>
          <a:p>
            <a:endParaRPr lang="en-US" sz="2400" dirty="0"/>
          </a:p>
          <a:p>
            <a:r>
              <a:rPr lang="en-US" sz="2400" dirty="0"/>
              <a:t>Preferences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3/7/2013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Copyright(c)2013 by Carol Fowler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2410-7298-B147-8D07-65D7CD86E1C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7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Finalizing the Hiring Decision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/>
              <a:t>References and Credentials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Contracts and Agreements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Offer Letters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3/7/2013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Copyright(c)2013 by Carol Fowler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2410-7298-B147-8D07-65D7CD86E1C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40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/>
              <a:t>Hiring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/>
              <a:t>Important to come to written agreement with the pastor regarding job description and time commitment.</a:t>
            </a:r>
          </a:p>
          <a:p>
            <a:pPr lvl="1" eaLnBrk="1" hangingPunct="1"/>
            <a:endParaRPr lang="en-US" sz="2400" dirty="0"/>
          </a:p>
          <a:p>
            <a:pPr lvl="1" eaLnBrk="1" hangingPunct="1"/>
            <a:r>
              <a:rPr lang="en-US" sz="2400" dirty="0"/>
              <a:t>Ultimately, the job and the schedule are what the pastor wants them to be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3/7/2013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Copyright(c)2013 by Carol Fowler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2410-7298-B147-8D07-65D7CD86E1C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5963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Retaining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sz="2400" dirty="0"/>
              <a:t>Orientation</a:t>
            </a:r>
          </a:p>
          <a:p>
            <a:pPr algn="ctr"/>
            <a:r>
              <a:rPr lang="en-US" sz="2400" dirty="0"/>
              <a:t>Probation Periods</a:t>
            </a:r>
          </a:p>
          <a:p>
            <a:pPr algn="ctr"/>
            <a:r>
              <a:rPr lang="en-US" sz="2400" dirty="0"/>
              <a:t>Feedback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3/7/2013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Copyright(c)2013 by Carol Fowler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2410-7298-B147-8D07-65D7CD86E1C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54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</p:spPr>
        <p:txBody>
          <a:bodyPr/>
          <a:lstStyle/>
          <a:p>
            <a:pPr eaLnBrk="1" hangingPunct="1"/>
            <a:r>
              <a:rPr lang="en-US"/>
              <a:t>ONBOARDING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I-9 Forms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State and Federal W-4 forms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Benefits enrollment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Criminal Background Check release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Review of policies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Review of job description and performance review process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3/7/2013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Copyright(c)2013 by Carol Fowler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2410-7298-B147-8D07-65D7CD86E1C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1909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 eaLnBrk="1" hangingPunct="1">
              <a:buFont typeface="Wingdings" pitchFamily="-65" charset="2"/>
              <a:buChar char="§"/>
            </a:pPr>
            <a:r>
              <a:rPr lang="en-US" sz="3200"/>
              <a:t>Orientation to the mission and culture of the organization and to one's chief responsibilities, early in one's tenure on the job.</a:t>
            </a:r>
          </a:p>
          <a:p>
            <a:pPr eaLnBrk="1" hangingPunct="1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3/7/2013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Copyright(c)2013 by Carol Fowler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2410-7298-B147-8D07-65D7CD86E1C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4356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1885" y="1965262"/>
            <a:ext cx="8825658" cy="2677648"/>
          </a:xfrm>
        </p:spPr>
        <p:txBody>
          <a:bodyPr/>
          <a:lstStyle/>
          <a:p>
            <a:r>
              <a:rPr lang="en-US" dirty="0"/>
              <a:t>RECORDKEEPING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642910"/>
            <a:ext cx="7068274" cy="1148289"/>
          </a:xfrm>
        </p:spPr>
        <p:txBody>
          <a:bodyPr/>
          <a:lstStyle/>
          <a:p>
            <a:r>
              <a:rPr lang="en-US" dirty="0"/>
              <a:t>WHY?</a:t>
            </a:r>
          </a:p>
          <a:p>
            <a:r>
              <a:rPr lang="en-US" dirty="0"/>
              <a:t>WHAT?</a:t>
            </a:r>
          </a:p>
        </p:txBody>
      </p:sp>
    </p:spTree>
    <p:extLst>
      <p:ext uri="{BB962C8B-B14F-4D97-AF65-F5344CB8AC3E}">
        <p14:creationId xmlns:p14="http://schemas.microsoft.com/office/powerpoint/2010/main" val="561485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EMPLOYEE FILES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Application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Employment and Academic Credential Verifications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Criminal Background Check results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Job description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Contract (where appropriate)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Performance reviews</a:t>
            </a:r>
          </a:p>
        </p:txBody>
      </p:sp>
    </p:spTree>
    <p:extLst>
      <p:ext uri="{BB962C8B-B14F-4D97-AF65-F5344CB8AC3E}">
        <p14:creationId xmlns:p14="http://schemas.microsoft.com/office/powerpoint/2010/main" val="855664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Questions/discussion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/>
            <a:r>
              <a:rPr lang="en-US" sz="9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Marker Felt Wide" charset="0"/>
                <a:ea typeface="Marker Felt Wide" charset="0"/>
                <a:cs typeface="Marker Felt Wide" charset="0"/>
              </a:rPr>
              <a:t>?</a:t>
            </a:r>
            <a:r>
              <a:rPr lang="en-US" sz="9000" b="1" dirty="0">
                <a:latin typeface="Marker Felt Wide" charset="0"/>
                <a:ea typeface="Marker Felt Wide" charset="0"/>
                <a:cs typeface="Marker Felt Wide" charset="0"/>
              </a:rPr>
              <a:t>              </a:t>
            </a:r>
            <a:r>
              <a:rPr lang="en-US" dirty="0"/>
              <a:t>?</a:t>
            </a:r>
            <a:endParaRPr lang="en-US" sz="9000" b="1" dirty="0">
              <a:latin typeface="Marker Felt Wide" charset="0"/>
              <a:ea typeface="Marker Felt Wide" charset="0"/>
              <a:cs typeface="Marker Felt Wi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917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ATTRACTING AND SELECTING THE RIGHT CANDIDATE</a:t>
            </a:r>
          </a:p>
        </p:txBody>
      </p:sp>
      <p:sp>
        <p:nvSpPr>
          <p:cNvPr id="1177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sz="2400" dirty="0">
                <a:ea typeface="ＭＳ Ｐゴシック" charset="-128"/>
              </a:rPr>
              <a:t>Role of search committees</a:t>
            </a:r>
          </a:p>
          <a:p>
            <a:r>
              <a:rPr lang="en-US" altLang="x-none" sz="2400" dirty="0">
                <a:ea typeface="ＭＳ Ｐゴシック" charset="-128"/>
              </a:rPr>
              <a:t>Job descriptions</a:t>
            </a:r>
          </a:p>
          <a:p>
            <a:r>
              <a:rPr lang="en-US" altLang="x-none" sz="2400" dirty="0">
                <a:ea typeface="ＭＳ Ｐゴシック" charset="-128"/>
              </a:rPr>
              <a:t>Applications and Resumes</a:t>
            </a:r>
          </a:p>
          <a:p>
            <a:r>
              <a:rPr lang="en-US" altLang="x-none" sz="2400" dirty="0">
                <a:ea typeface="ＭＳ Ｐゴシック" charset="-128"/>
              </a:rPr>
              <a:t>Interviewing </a:t>
            </a:r>
          </a:p>
          <a:p>
            <a:r>
              <a:rPr lang="en-US" altLang="x-none" sz="2400" dirty="0">
                <a:ea typeface="ＭＳ Ｐゴシック" charset="-128"/>
              </a:rPr>
              <a:t>References and Credentials</a:t>
            </a:r>
          </a:p>
          <a:p>
            <a:r>
              <a:rPr lang="en-US" altLang="x-none" sz="2400" dirty="0">
                <a:ea typeface="ＭＳ Ｐゴシック" charset="-128"/>
              </a:rPr>
              <a:t>Advertising and recruiting tools</a:t>
            </a:r>
          </a:p>
          <a:p>
            <a:r>
              <a:rPr lang="en-US" altLang="x-none" sz="2400" dirty="0">
                <a:ea typeface="ＭＳ Ｐゴシック" charset="-128"/>
              </a:rPr>
              <a:t>Agreements, Contracts, and Offer letters</a:t>
            </a:r>
          </a:p>
          <a:p>
            <a:endParaRPr lang="en-US" altLang="x-none" dirty="0">
              <a:ea typeface="ＭＳ Ｐゴシック" charset="-128"/>
            </a:endParaRPr>
          </a:p>
        </p:txBody>
      </p:sp>
      <p:sp>
        <p:nvSpPr>
          <p:cNvPr id="117764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200">
                <a:solidFill>
                  <a:schemeClr val="bg2"/>
                </a:solidFill>
              </a:rPr>
              <a:t>3/7/2013</a:t>
            </a:r>
          </a:p>
        </p:txBody>
      </p:sp>
      <p:sp>
        <p:nvSpPr>
          <p:cNvPr id="11776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200">
                <a:solidFill>
                  <a:schemeClr val="bg2"/>
                </a:solidFill>
              </a:rPr>
              <a:t>Copyright(c)2013 by Carol Fowler</a:t>
            </a:r>
          </a:p>
        </p:txBody>
      </p:sp>
      <p:sp>
        <p:nvSpPr>
          <p:cNvPr id="1177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09E9B97C-6296-7B4B-B328-6479D8259C03}" type="slidenum">
              <a:rPr lang="en-US" altLang="x-none" sz="1200">
                <a:solidFill>
                  <a:schemeClr val="tx2"/>
                </a:solidFill>
              </a:rPr>
              <a:pPr eaLnBrk="1" hangingPunct="1"/>
              <a:t>2</a:t>
            </a:fld>
            <a:endParaRPr lang="en-US" altLang="x-none" sz="12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281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Polling questions: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Does everyone on your staff have a job description?</a:t>
            </a:r>
          </a:p>
          <a:p>
            <a:r>
              <a:rPr lang="en-US" sz="2400" dirty="0"/>
              <a:t>Is that job description current?</a:t>
            </a:r>
          </a:p>
          <a:p>
            <a:r>
              <a:rPr lang="en-US" sz="2400" dirty="0"/>
              <a:t>Do those job descriptions include “essential functions?”</a:t>
            </a:r>
          </a:p>
        </p:txBody>
      </p:sp>
    </p:spTree>
    <p:extLst>
      <p:ext uri="{BB962C8B-B14F-4D97-AF65-F5344CB8AC3E}">
        <p14:creationId xmlns:p14="http://schemas.microsoft.com/office/powerpoint/2010/main" val="1626368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JOB DESCRIPTIONS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x-none" sz="2400" dirty="0">
                <a:ea typeface="ＭＳ Ｐゴシック" charset="-128"/>
              </a:rPr>
              <a:t>Job title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Reports to: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Direct Subordinates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Basic functions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Duties and responsibilities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Essential functions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Exempt/non-exempt status</a:t>
            </a:r>
          </a:p>
        </p:txBody>
      </p:sp>
    </p:spTree>
    <p:extLst>
      <p:ext uri="{BB962C8B-B14F-4D97-AF65-F5344CB8AC3E}">
        <p14:creationId xmlns:p14="http://schemas.microsoft.com/office/powerpoint/2010/main" val="27407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6D28A-D987-A148-A101-D53D940E7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AND RESUMES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A3B6F-925A-0741-BBC0-68B28DE39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26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INTERVIEWING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x-none" sz="2400" dirty="0">
                <a:ea typeface="ＭＳ Ｐゴシック" charset="-128"/>
              </a:rPr>
              <a:t>Closed questions vs Open questions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Hypothetical questions (Oriented to the future)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Behavioral questions (Oriented to the past)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Knowledge and skill related questions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Motivation and personality questions that are directly related to the job description</a:t>
            </a:r>
          </a:p>
          <a:p>
            <a:pPr eaLnBrk="1" hangingPunct="1">
              <a:buFontTx/>
              <a:buNone/>
            </a:pPr>
            <a:endParaRPr lang="en-US" altLang="x-none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5824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</p:spPr>
        <p:txBody>
          <a:bodyPr/>
          <a:lstStyle/>
          <a:p>
            <a:pPr eaLnBrk="1" hangingPunct="1"/>
            <a:r>
              <a:rPr lang="en-US"/>
              <a:t>INTERVIEWING cont.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/>
              <a:t>Effective questions begin with:</a:t>
            </a:r>
          </a:p>
          <a:p>
            <a:pPr eaLnBrk="1" hangingPunct="1"/>
            <a:r>
              <a:rPr lang="en-US" sz="2400" dirty="0"/>
              <a:t>“Tell me about a time…”</a:t>
            </a:r>
          </a:p>
          <a:p>
            <a:pPr eaLnBrk="1" hangingPunct="1"/>
            <a:r>
              <a:rPr lang="en-US" sz="2400" dirty="0"/>
              <a:t>“Think about a time…”</a:t>
            </a:r>
          </a:p>
          <a:p>
            <a:pPr eaLnBrk="1" hangingPunct="1"/>
            <a:r>
              <a:rPr lang="en-US" sz="2400" dirty="0"/>
              <a:t>“Consider a situation in which …”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3/7/2013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Copyright(c)2013 by Carol Fowler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2410-7298-B147-8D07-65D7CD86E1C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3764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INTERVIEWING cont.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Inappropriate or illegal questions: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Age of applicant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Marital status or family plans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National origin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Number or arrests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Involvement in social organizations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Disability</a:t>
            </a:r>
          </a:p>
        </p:txBody>
      </p:sp>
    </p:spTree>
    <p:extLst>
      <p:ext uri="{BB962C8B-B14F-4D97-AF65-F5344CB8AC3E}">
        <p14:creationId xmlns:p14="http://schemas.microsoft.com/office/powerpoint/2010/main" val="3759774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INTERVIEWING cont.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eaLnBrk="1" hangingPunct="1"/>
            <a:r>
              <a:rPr lang="en-US" altLang="x-none" sz="2400" dirty="0">
                <a:ea typeface="ＭＳ Ｐゴシック" charset="-128"/>
              </a:rPr>
              <a:t>Discharge from military service</a:t>
            </a:r>
          </a:p>
          <a:p>
            <a:pPr lvl="1" eaLnBrk="1" hangingPunct="1"/>
            <a:r>
              <a:rPr lang="en-US" altLang="x-none" sz="2400" dirty="0">
                <a:ea typeface="ＭＳ Ｐゴシック" charset="-128"/>
              </a:rPr>
              <a:t>Economic status</a:t>
            </a:r>
          </a:p>
          <a:p>
            <a:pPr lvl="1" eaLnBrk="1" hangingPunct="1"/>
            <a:r>
              <a:rPr lang="en-US" altLang="x-none" sz="2400" dirty="0">
                <a:ea typeface="ＭＳ Ｐゴシック" charset="-128"/>
              </a:rPr>
              <a:t>Origin of speech or accent</a:t>
            </a:r>
          </a:p>
          <a:p>
            <a:pPr lvl="1" eaLnBrk="1" hangingPunct="1"/>
            <a:r>
              <a:rPr lang="en-US" altLang="x-none" sz="2400" dirty="0">
                <a:ea typeface="ＭＳ Ｐゴシック" charset="-128"/>
              </a:rPr>
              <a:t>Health</a:t>
            </a:r>
          </a:p>
          <a:p>
            <a:pPr lvl="1" eaLnBrk="1" hangingPunct="1"/>
            <a:r>
              <a:rPr lang="en-US" altLang="x-none" sz="2400" dirty="0">
                <a:ea typeface="ＭＳ Ｐゴシック" charset="-128"/>
              </a:rPr>
              <a:t>Sexual orientation</a:t>
            </a:r>
          </a:p>
          <a:p>
            <a:pPr lvl="1" eaLnBrk="1" hangingPunct="1"/>
            <a:r>
              <a:rPr lang="en-US" altLang="x-none" sz="2400" dirty="0">
                <a:ea typeface="ＭＳ Ｐゴシック" charset="-128"/>
              </a:rPr>
              <a:t>Race</a:t>
            </a:r>
          </a:p>
          <a:p>
            <a:pPr lvl="1" eaLnBrk="1" hangingPunct="1"/>
            <a:r>
              <a:rPr lang="en-US" altLang="x-none" sz="2400" dirty="0">
                <a:ea typeface="ＭＳ Ｐゴシック" charset="-128"/>
              </a:rPr>
              <a:t>Height, weight</a:t>
            </a:r>
          </a:p>
        </p:txBody>
      </p:sp>
    </p:spTree>
    <p:extLst>
      <p:ext uri="{BB962C8B-B14F-4D97-AF65-F5344CB8AC3E}">
        <p14:creationId xmlns:p14="http://schemas.microsoft.com/office/powerpoint/2010/main" val="1043372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422</Words>
  <Application>Microsoft Macintosh PowerPoint</Application>
  <PresentationFormat>Widescreen</PresentationFormat>
  <Paragraphs>117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ＭＳ Ｐゴシック</vt:lpstr>
      <vt:lpstr>Arial</vt:lpstr>
      <vt:lpstr>Calibri</vt:lpstr>
      <vt:lpstr>Calibri Light</vt:lpstr>
      <vt:lpstr>Marker Felt Wide</vt:lpstr>
      <vt:lpstr>Times New Roman</vt:lpstr>
      <vt:lpstr>Wingdings</vt:lpstr>
      <vt:lpstr>Celestial</vt:lpstr>
      <vt:lpstr>        YOU’RE HIRED: Attracting, Selecting and Retaining the Right People for the Right Job </vt:lpstr>
      <vt:lpstr>ATTRACTING AND SELECTING THE RIGHT CANDIDATE</vt:lpstr>
      <vt:lpstr>Polling questions:</vt:lpstr>
      <vt:lpstr>JOB DESCRIPTIONS</vt:lpstr>
      <vt:lpstr>APPLICATIONS AND RESUMES</vt:lpstr>
      <vt:lpstr>INTERVIEWING</vt:lpstr>
      <vt:lpstr>INTERVIEWING cont.</vt:lpstr>
      <vt:lpstr>INTERVIEWING cont.</vt:lpstr>
      <vt:lpstr>INTERVIEWING cont.</vt:lpstr>
      <vt:lpstr>RECRUITMENT</vt:lpstr>
      <vt:lpstr>Finalizing the Hiring Decision</vt:lpstr>
      <vt:lpstr>Hiring</vt:lpstr>
      <vt:lpstr>Retaining Staff</vt:lpstr>
      <vt:lpstr>ONBOARDING</vt:lpstr>
      <vt:lpstr>PowerPoint Presentation</vt:lpstr>
      <vt:lpstr>RECORDKEEPING</vt:lpstr>
      <vt:lpstr>EMPLOYEE FILES</vt:lpstr>
      <vt:lpstr>                   Questions/discussion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Fowler</dc:creator>
  <cp:lastModifiedBy>Carol Fowler</cp:lastModifiedBy>
  <cp:revision>7</cp:revision>
  <cp:lastPrinted>2018-11-08T01:31:33Z</cp:lastPrinted>
  <dcterms:created xsi:type="dcterms:W3CDTF">2018-11-06T17:25:25Z</dcterms:created>
  <dcterms:modified xsi:type="dcterms:W3CDTF">2018-11-08T02:05:07Z</dcterms:modified>
</cp:coreProperties>
</file>